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Fira Sans Medium"/>
      <p:regular r:id="rId47"/>
      <p:bold r:id="rId48"/>
      <p:italic r:id="rId49"/>
      <p:boldItalic r:id="rId50"/>
    </p:embeddedFont>
    <p:embeddedFont>
      <p:font typeface="Fira Sans SemiBold"/>
      <p:regular r:id="rId51"/>
      <p:bold r:id="rId52"/>
      <p:italic r:id="rId53"/>
      <p:boldItalic r:id="rId54"/>
    </p:embeddedFont>
    <p:embeddedFont>
      <p:font typeface="Fira Sans"/>
      <p:regular r:id="rId55"/>
      <p:bold r:id="rId56"/>
      <p:italic r:id="rId57"/>
      <p:boldItalic r:id="rId58"/>
    </p:embeddedFont>
    <p:embeddedFont>
      <p:font typeface="Fira Sans Light"/>
      <p:regular r:id="rId59"/>
      <p:bold r:id="rId60"/>
      <p:italic r:id="rId61"/>
      <p:boldItalic r:id="rId62"/>
    </p:embeddedFont>
    <p:embeddedFont>
      <p:font typeface="Fira Sans Extra Condensed SemiBold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Medium-bold.fntdata"/><Relationship Id="rId47" Type="http://schemas.openxmlformats.org/officeDocument/2006/relationships/font" Target="fonts/FiraSansMedium-regular.fntdata"/><Relationship Id="rId49" Type="http://schemas.openxmlformats.org/officeDocument/2006/relationships/font" Target="fonts/Fira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62" Type="http://schemas.openxmlformats.org/officeDocument/2006/relationships/font" Target="fonts/FiraSansLight-boldItalic.fntdata"/><Relationship Id="rId61" Type="http://schemas.openxmlformats.org/officeDocument/2006/relationships/font" Target="fonts/FiraSansLight-italic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SemiBold-bold.fntdata"/><Relationship Id="rId63" Type="http://schemas.openxmlformats.org/officeDocument/2006/relationships/font" Target="fonts/FiraSansExtraCondensed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FiraSansExtraCondensed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SemiBold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SemiBold-regular.fntdata"/><Relationship Id="rId50" Type="http://schemas.openxmlformats.org/officeDocument/2006/relationships/font" Target="fonts/FiraSansMedium-boldItalic.fntdata"/><Relationship Id="rId53" Type="http://schemas.openxmlformats.org/officeDocument/2006/relationships/font" Target="fonts/FiraSansSemiBold-italic.fntdata"/><Relationship Id="rId52" Type="http://schemas.openxmlformats.org/officeDocument/2006/relationships/font" Target="fonts/FiraSansSemiBold-bold.fntdata"/><Relationship Id="rId11" Type="http://schemas.openxmlformats.org/officeDocument/2006/relationships/slide" Target="slides/slide6.xml"/><Relationship Id="rId55" Type="http://schemas.openxmlformats.org/officeDocument/2006/relationships/font" Target="fonts/FiraSans-regular.fntdata"/><Relationship Id="rId10" Type="http://schemas.openxmlformats.org/officeDocument/2006/relationships/slide" Target="slides/slide5.xml"/><Relationship Id="rId54" Type="http://schemas.openxmlformats.org/officeDocument/2006/relationships/font" Target="fonts/FiraSans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FiraSans-italic.fntdata"/><Relationship Id="rId12" Type="http://schemas.openxmlformats.org/officeDocument/2006/relationships/slide" Target="slides/slide7.xml"/><Relationship Id="rId56" Type="http://schemas.openxmlformats.org/officeDocument/2006/relationships/font" Target="fonts/FiraSans-bold.fntdata"/><Relationship Id="rId15" Type="http://schemas.openxmlformats.org/officeDocument/2006/relationships/slide" Target="slides/slide10.xml"/><Relationship Id="rId59" Type="http://schemas.openxmlformats.org/officeDocument/2006/relationships/font" Target="fonts/FiraSansLight-regular.fntdata"/><Relationship Id="rId14" Type="http://schemas.openxmlformats.org/officeDocument/2006/relationships/slide" Target="slides/slide9.xml"/><Relationship Id="rId58" Type="http://schemas.openxmlformats.org/officeDocument/2006/relationships/font" Target="fonts/Fira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4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s://bit.ly/2AB5gGa" TargetMode="Externa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488113"/>
            <a:ext cx="32310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Technology Infographic</a:t>
            </a:r>
            <a:r>
              <a:rPr lang="en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</a:t>
            </a:r>
            <a:endParaRPr sz="500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Here is where this template begins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rect b="b" l="l" r="r" t="t"/>
              <a:pathLst>
                <a:path extrusionOk="0" h="37117" w="46269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rect b="b" l="l" r="r" t="t"/>
              <a:pathLst>
                <a:path extrusionOk="0" h="37117" w="4627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rect b="b" l="l" r="r" t="t"/>
              <a:pathLst>
                <a:path extrusionOk="0" h="53426" w="29326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rect b="b" l="l" r="r" t="t"/>
              <a:pathLst>
                <a:path extrusionOk="0" h="37149" w="4627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rect b="b" l="l" r="r" t="t"/>
              <a:pathLst>
                <a:path extrusionOk="0" h="37149" w="46269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rect b="b" l="l" r="r" t="t"/>
              <a:pathLst>
                <a:path extrusionOk="0" h="53426" w="29295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rect b="b" l="l" r="r" t="t"/>
              <a:pathLst>
                <a:path extrusionOk="0" h="128" w="64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rect b="b" l="l" r="r" t="t"/>
              <a:pathLst>
                <a:path extrusionOk="0" h="39208" w="23119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rect b="b" l="l" r="r" t="t"/>
              <a:pathLst>
                <a:path extrusionOk="0" h="571" w="64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rect b="b" l="l" r="r" t="t"/>
              <a:pathLst>
                <a:path extrusionOk="0" h="32" w="698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rect b="b" l="l" r="r" t="t"/>
              <a:pathLst>
                <a:path extrusionOk="0" h="4529" w="23088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rect b="b" l="l" r="r" t="t"/>
              <a:pathLst>
                <a:path extrusionOk="0" h="18148" w="18179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rect b="b" l="l" r="r" t="t"/>
              <a:pathLst>
                <a:path extrusionOk="0" h="9470" w="4308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rect b="b" l="l" r="r" t="t"/>
              <a:pathLst>
                <a:path extrusionOk="0" h="7823" w="3738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rect b="b" l="l" r="r" t="t"/>
              <a:pathLst>
                <a:path extrusionOk="0" h="7823" w="3738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rect b="b" l="l" r="r" t="t"/>
              <a:pathLst>
                <a:path extrusionOk="0" h="4244" w="635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rect b="b" l="l" r="r" t="t"/>
              <a:pathLst>
                <a:path extrusionOk="0" h="3041" w="476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rect b="b" l="l" r="r" t="t"/>
              <a:pathLst>
                <a:path extrusionOk="0" h="3960" w="476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rect b="b" l="l" r="r" t="t"/>
              <a:pathLst>
                <a:path extrusionOk="0" h="3137" w="476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rect b="b" l="l" r="r" t="t"/>
              <a:pathLst>
                <a:path extrusionOk="0" h="4530" w="476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rect b="b" l="l" r="r" t="t"/>
              <a:pathLst>
                <a:path extrusionOk="0" h="5448" w="508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rect b="b" l="l" r="r" t="t"/>
              <a:pathLst>
                <a:path extrusionOk="0" h="4625" w="507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rect b="b" l="l" r="r" t="t"/>
              <a:pathLst>
                <a:path extrusionOk="0" h="3263" w="508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rect b="b" l="l" r="r" t="t"/>
              <a:pathLst>
                <a:path extrusionOk="0" h="2282" w="476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rect b="b" l="l" r="r" t="t"/>
              <a:pathLst>
                <a:path extrusionOk="0" h="2915" w="476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rect b="b" l="l" r="r" t="t"/>
              <a:pathLst>
                <a:path extrusionOk="0" h="3960" w="476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rect b="b" l="l" r="r" t="t"/>
              <a:pathLst>
                <a:path extrusionOk="0" h="3263" w="476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rect b="b" l="l" r="r" t="t"/>
              <a:pathLst>
                <a:path extrusionOk="0" h="540" w="888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rect b="b" l="l" r="r" t="t"/>
              <a:pathLst>
                <a:path extrusionOk="0" h="761" w="2122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rect b="b" l="l" r="r" t="t"/>
              <a:pathLst>
                <a:path extrusionOk="0" h="1394" w="453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rect b="b" l="l" r="r" t="t"/>
              <a:pathLst>
                <a:path extrusionOk="0" h="1015" w="3232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rect b="b" l="l" r="r" t="t"/>
              <a:pathLst>
                <a:path extrusionOk="0" h="41772" w="24197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23"/>
          <p:cNvGrpSpPr/>
          <p:nvPr/>
        </p:nvGrpSpPr>
        <p:grpSpPr>
          <a:xfrm>
            <a:off x="1201904" y="800101"/>
            <a:ext cx="575077" cy="576079"/>
            <a:chOff x="1107345" y="411530"/>
            <a:chExt cx="621974" cy="623058"/>
          </a:xfrm>
        </p:grpSpPr>
        <p:sp>
          <p:nvSpPr>
            <p:cNvPr id="1777" name="Google Shape;1777;p23"/>
            <p:cNvSpPr/>
            <p:nvPr/>
          </p:nvSpPr>
          <p:spPr>
            <a:xfrm>
              <a:off x="1252097" y="531428"/>
              <a:ext cx="172686" cy="384108"/>
            </a:xfrm>
            <a:custGeom>
              <a:rect b="b" l="l" r="r" t="t"/>
              <a:pathLst>
                <a:path extrusionOk="0" h="11344" w="5100">
                  <a:moveTo>
                    <a:pt x="3930" y="0"/>
                  </a:moveTo>
                  <a:cubicBezTo>
                    <a:pt x="3653" y="0"/>
                    <a:pt x="3371" y="82"/>
                    <a:pt x="3073" y="196"/>
                  </a:cubicBezTo>
                  <a:cubicBezTo>
                    <a:pt x="2724" y="292"/>
                    <a:pt x="2566" y="545"/>
                    <a:pt x="2408" y="735"/>
                  </a:cubicBezTo>
                  <a:cubicBezTo>
                    <a:pt x="2281" y="893"/>
                    <a:pt x="2154" y="1052"/>
                    <a:pt x="1996" y="1147"/>
                  </a:cubicBezTo>
                  <a:cubicBezTo>
                    <a:pt x="1901" y="1210"/>
                    <a:pt x="1806" y="1242"/>
                    <a:pt x="1679" y="1242"/>
                  </a:cubicBezTo>
                  <a:cubicBezTo>
                    <a:pt x="1616" y="1273"/>
                    <a:pt x="1521" y="1305"/>
                    <a:pt x="1457" y="1337"/>
                  </a:cubicBezTo>
                  <a:cubicBezTo>
                    <a:pt x="1046" y="1463"/>
                    <a:pt x="729" y="1875"/>
                    <a:pt x="666" y="2350"/>
                  </a:cubicBezTo>
                  <a:cubicBezTo>
                    <a:pt x="634" y="2730"/>
                    <a:pt x="697" y="3110"/>
                    <a:pt x="887" y="3458"/>
                  </a:cubicBezTo>
                  <a:cubicBezTo>
                    <a:pt x="919" y="3522"/>
                    <a:pt x="951" y="3585"/>
                    <a:pt x="982" y="3617"/>
                  </a:cubicBezTo>
                  <a:cubicBezTo>
                    <a:pt x="982" y="3617"/>
                    <a:pt x="951" y="3617"/>
                    <a:pt x="951" y="3648"/>
                  </a:cubicBezTo>
                  <a:cubicBezTo>
                    <a:pt x="919" y="3680"/>
                    <a:pt x="887" y="3712"/>
                    <a:pt x="856" y="3743"/>
                  </a:cubicBezTo>
                  <a:cubicBezTo>
                    <a:pt x="317" y="4218"/>
                    <a:pt x="1" y="4820"/>
                    <a:pt x="64" y="5422"/>
                  </a:cubicBezTo>
                  <a:cubicBezTo>
                    <a:pt x="64" y="5675"/>
                    <a:pt x="191" y="5897"/>
                    <a:pt x="286" y="6119"/>
                  </a:cubicBezTo>
                  <a:cubicBezTo>
                    <a:pt x="412" y="6340"/>
                    <a:pt x="539" y="6562"/>
                    <a:pt x="507" y="6784"/>
                  </a:cubicBezTo>
                  <a:cubicBezTo>
                    <a:pt x="476" y="6879"/>
                    <a:pt x="444" y="6974"/>
                    <a:pt x="381" y="7037"/>
                  </a:cubicBezTo>
                  <a:lnTo>
                    <a:pt x="349" y="7132"/>
                  </a:lnTo>
                  <a:cubicBezTo>
                    <a:pt x="1" y="7924"/>
                    <a:pt x="191" y="8905"/>
                    <a:pt x="824" y="9507"/>
                  </a:cubicBezTo>
                  <a:lnTo>
                    <a:pt x="856" y="9539"/>
                  </a:lnTo>
                  <a:cubicBezTo>
                    <a:pt x="919" y="9602"/>
                    <a:pt x="982" y="9665"/>
                    <a:pt x="982" y="9729"/>
                  </a:cubicBezTo>
                  <a:cubicBezTo>
                    <a:pt x="1014" y="9792"/>
                    <a:pt x="1014" y="9824"/>
                    <a:pt x="1014" y="9887"/>
                  </a:cubicBezTo>
                  <a:lnTo>
                    <a:pt x="1014" y="9951"/>
                  </a:lnTo>
                  <a:cubicBezTo>
                    <a:pt x="1077" y="10362"/>
                    <a:pt x="1299" y="10711"/>
                    <a:pt x="1679" y="10932"/>
                  </a:cubicBezTo>
                  <a:cubicBezTo>
                    <a:pt x="1996" y="11091"/>
                    <a:pt x="2313" y="11122"/>
                    <a:pt x="2598" y="11154"/>
                  </a:cubicBezTo>
                  <a:cubicBezTo>
                    <a:pt x="2724" y="11154"/>
                    <a:pt x="2851" y="11186"/>
                    <a:pt x="3009" y="11217"/>
                  </a:cubicBezTo>
                  <a:cubicBezTo>
                    <a:pt x="3073" y="11217"/>
                    <a:pt x="3136" y="11249"/>
                    <a:pt x="3199" y="11249"/>
                  </a:cubicBezTo>
                  <a:cubicBezTo>
                    <a:pt x="3358" y="11281"/>
                    <a:pt x="3484" y="11312"/>
                    <a:pt x="3643" y="11344"/>
                  </a:cubicBezTo>
                  <a:lnTo>
                    <a:pt x="3769" y="11344"/>
                  </a:lnTo>
                  <a:cubicBezTo>
                    <a:pt x="3991" y="11344"/>
                    <a:pt x="4181" y="11281"/>
                    <a:pt x="4339" y="11217"/>
                  </a:cubicBezTo>
                  <a:cubicBezTo>
                    <a:pt x="4561" y="11059"/>
                    <a:pt x="4719" y="10742"/>
                    <a:pt x="4783" y="10331"/>
                  </a:cubicBezTo>
                  <a:cubicBezTo>
                    <a:pt x="4941" y="9380"/>
                    <a:pt x="5004" y="8304"/>
                    <a:pt x="4909" y="7069"/>
                  </a:cubicBezTo>
                  <a:cubicBezTo>
                    <a:pt x="4909" y="6784"/>
                    <a:pt x="4878" y="6530"/>
                    <a:pt x="4719" y="6277"/>
                  </a:cubicBezTo>
                  <a:cubicBezTo>
                    <a:pt x="4561" y="6087"/>
                    <a:pt x="4308" y="5960"/>
                    <a:pt x="4023" y="5960"/>
                  </a:cubicBezTo>
                  <a:cubicBezTo>
                    <a:pt x="3769" y="5960"/>
                    <a:pt x="3516" y="6087"/>
                    <a:pt x="3358" y="6309"/>
                  </a:cubicBezTo>
                  <a:cubicBezTo>
                    <a:pt x="3326" y="6340"/>
                    <a:pt x="3326" y="6435"/>
                    <a:pt x="3389" y="6467"/>
                  </a:cubicBezTo>
                  <a:cubicBezTo>
                    <a:pt x="3413" y="6491"/>
                    <a:pt x="3442" y="6501"/>
                    <a:pt x="3470" y="6501"/>
                  </a:cubicBezTo>
                  <a:cubicBezTo>
                    <a:pt x="3516" y="6501"/>
                    <a:pt x="3560" y="6474"/>
                    <a:pt x="3579" y="6435"/>
                  </a:cubicBezTo>
                  <a:cubicBezTo>
                    <a:pt x="3674" y="6309"/>
                    <a:pt x="3864" y="6214"/>
                    <a:pt x="4054" y="6214"/>
                  </a:cubicBezTo>
                  <a:cubicBezTo>
                    <a:pt x="4213" y="6214"/>
                    <a:pt x="4403" y="6309"/>
                    <a:pt x="4498" y="6435"/>
                  </a:cubicBezTo>
                  <a:cubicBezTo>
                    <a:pt x="4624" y="6625"/>
                    <a:pt x="4656" y="6847"/>
                    <a:pt x="4656" y="7069"/>
                  </a:cubicBezTo>
                  <a:cubicBezTo>
                    <a:pt x="4751" y="8304"/>
                    <a:pt x="4688" y="9349"/>
                    <a:pt x="4561" y="10299"/>
                  </a:cubicBezTo>
                  <a:cubicBezTo>
                    <a:pt x="4498" y="10647"/>
                    <a:pt x="4371" y="10869"/>
                    <a:pt x="4181" y="10996"/>
                  </a:cubicBezTo>
                  <a:cubicBezTo>
                    <a:pt x="4062" y="11067"/>
                    <a:pt x="3908" y="11102"/>
                    <a:pt x="3771" y="11102"/>
                  </a:cubicBezTo>
                  <a:cubicBezTo>
                    <a:pt x="3726" y="11102"/>
                    <a:pt x="3682" y="11099"/>
                    <a:pt x="3643" y="11091"/>
                  </a:cubicBezTo>
                  <a:cubicBezTo>
                    <a:pt x="3516" y="11091"/>
                    <a:pt x="3389" y="11059"/>
                    <a:pt x="3263" y="11027"/>
                  </a:cubicBezTo>
                  <a:lnTo>
                    <a:pt x="3041" y="10964"/>
                  </a:lnTo>
                  <a:cubicBezTo>
                    <a:pt x="2914" y="10964"/>
                    <a:pt x="2756" y="10932"/>
                    <a:pt x="2629" y="10932"/>
                  </a:cubicBezTo>
                  <a:cubicBezTo>
                    <a:pt x="2344" y="10901"/>
                    <a:pt x="2059" y="10869"/>
                    <a:pt x="1806" y="10711"/>
                  </a:cubicBezTo>
                  <a:cubicBezTo>
                    <a:pt x="1489" y="10552"/>
                    <a:pt x="1331" y="10267"/>
                    <a:pt x="1267" y="9951"/>
                  </a:cubicBezTo>
                  <a:lnTo>
                    <a:pt x="1267" y="9887"/>
                  </a:lnTo>
                  <a:cubicBezTo>
                    <a:pt x="1267" y="9824"/>
                    <a:pt x="1267" y="9729"/>
                    <a:pt x="1236" y="9634"/>
                  </a:cubicBezTo>
                  <a:cubicBezTo>
                    <a:pt x="1172" y="9539"/>
                    <a:pt x="1109" y="9444"/>
                    <a:pt x="1014" y="9380"/>
                  </a:cubicBezTo>
                  <a:lnTo>
                    <a:pt x="982" y="9349"/>
                  </a:lnTo>
                  <a:cubicBezTo>
                    <a:pt x="444" y="8810"/>
                    <a:pt x="254" y="7955"/>
                    <a:pt x="571" y="7259"/>
                  </a:cubicBezTo>
                  <a:lnTo>
                    <a:pt x="634" y="7164"/>
                  </a:lnTo>
                  <a:cubicBezTo>
                    <a:pt x="666" y="7069"/>
                    <a:pt x="729" y="6974"/>
                    <a:pt x="729" y="6847"/>
                  </a:cubicBezTo>
                  <a:cubicBezTo>
                    <a:pt x="792" y="6530"/>
                    <a:pt x="634" y="6245"/>
                    <a:pt x="507" y="5992"/>
                  </a:cubicBezTo>
                  <a:cubicBezTo>
                    <a:pt x="412" y="5802"/>
                    <a:pt x="317" y="5612"/>
                    <a:pt x="286" y="5422"/>
                  </a:cubicBezTo>
                  <a:cubicBezTo>
                    <a:pt x="286" y="4915"/>
                    <a:pt x="539" y="4345"/>
                    <a:pt x="1014" y="3933"/>
                  </a:cubicBezTo>
                  <a:cubicBezTo>
                    <a:pt x="1046" y="3902"/>
                    <a:pt x="1077" y="3870"/>
                    <a:pt x="1109" y="3838"/>
                  </a:cubicBezTo>
                  <a:cubicBezTo>
                    <a:pt x="1236" y="3743"/>
                    <a:pt x="1331" y="3648"/>
                    <a:pt x="1204" y="3458"/>
                  </a:cubicBezTo>
                  <a:cubicBezTo>
                    <a:pt x="1172" y="3458"/>
                    <a:pt x="1141" y="3395"/>
                    <a:pt x="1109" y="3332"/>
                  </a:cubicBezTo>
                  <a:cubicBezTo>
                    <a:pt x="951" y="3047"/>
                    <a:pt x="887" y="2730"/>
                    <a:pt x="919" y="2413"/>
                  </a:cubicBezTo>
                  <a:cubicBezTo>
                    <a:pt x="982" y="2002"/>
                    <a:pt x="1204" y="1685"/>
                    <a:pt x="1552" y="1558"/>
                  </a:cubicBezTo>
                  <a:cubicBezTo>
                    <a:pt x="1616" y="1558"/>
                    <a:pt x="1679" y="1527"/>
                    <a:pt x="1743" y="1527"/>
                  </a:cubicBezTo>
                  <a:cubicBezTo>
                    <a:pt x="1869" y="1495"/>
                    <a:pt x="1996" y="1463"/>
                    <a:pt x="2123" y="1400"/>
                  </a:cubicBezTo>
                  <a:cubicBezTo>
                    <a:pt x="2344" y="1273"/>
                    <a:pt x="2471" y="1083"/>
                    <a:pt x="2598" y="893"/>
                  </a:cubicBezTo>
                  <a:cubicBezTo>
                    <a:pt x="2756" y="703"/>
                    <a:pt x="2883" y="513"/>
                    <a:pt x="3168" y="418"/>
                  </a:cubicBezTo>
                  <a:cubicBezTo>
                    <a:pt x="3462" y="345"/>
                    <a:pt x="3718" y="271"/>
                    <a:pt x="3966" y="271"/>
                  </a:cubicBezTo>
                  <a:cubicBezTo>
                    <a:pt x="4038" y="271"/>
                    <a:pt x="4110" y="277"/>
                    <a:pt x="4181" y="292"/>
                  </a:cubicBezTo>
                  <a:cubicBezTo>
                    <a:pt x="4466" y="355"/>
                    <a:pt x="4751" y="608"/>
                    <a:pt x="4719" y="925"/>
                  </a:cubicBezTo>
                  <a:cubicBezTo>
                    <a:pt x="4719" y="1305"/>
                    <a:pt x="4751" y="1685"/>
                    <a:pt x="4751" y="2065"/>
                  </a:cubicBezTo>
                  <a:cubicBezTo>
                    <a:pt x="4783" y="2825"/>
                    <a:pt x="4846" y="3648"/>
                    <a:pt x="4719" y="4377"/>
                  </a:cubicBezTo>
                  <a:cubicBezTo>
                    <a:pt x="4688" y="4567"/>
                    <a:pt x="4656" y="4757"/>
                    <a:pt x="4561" y="4852"/>
                  </a:cubicBezTo>
                  <a:cubicBezTo>
                    <a:pt x="4476" y="4937"/>
                    <a:pt x="4345" y="4967"/>
                    <a:pt x="4213" y="4967"/>
                  </a:cubicBezTo>
                  <a:cubicBezTo>
                    <a:pt x="4099" y="4967"/>
                    <a:pt x="3984" y="4945"/>
                    <a:pt x="3896" y="4915"/>
                  </a:cubicBezTo>
                  <a:cubicBezTo>
                    <a:pt x="3801" y="4915"/>
                    <a:pt x="3738" y="4947"/>
                    <a:pt x="3738" y="5010"/>
                  </a:cubicBezTo>
                  <a:cubicBezTo>
                    <a:pt x="3706" y="5105"/>
                    <a:pt x="3738" y="5169"/>
                    <a:pt x="3833" y="5169"/>
                  </a:cubicBezTo>
                  <a:cubicBezTo>
                    <a:pt x="3980" y="5203"/>
                    <a:pt x="4112" y="5220"/>
                    <a:pt x="4228" y="5220"/>
                  </a:cubicBezTo>
                  <a:cubicBezTo>
                    <a:pt x="4437" y="5220"/>
                    <a:pt x="4598" y="5164"/>
                    <a:pt x="4719" y="5042"/>
                  </a:cubicBezTo>
                  <a:cubicBezTo>
                    <a:pt x="4909" y="4852"/>
                    <a:pt x="4941" y="4598"/>
                    <a:pt x="4973" y="4408"/>
                  </a:cubicBezTo>
                  <a:cubicBezTo>
                    <a:pt x="5099" y="3648"/>
                    <a:pt x="5068" y="2825"/>
                    <a:pt x="5004" y="2033"/>
                  </a:cubicBezTo>
                  <a:cubicBezTo>
                    <a:pt x="5004" y="1685"/>
                    <a:pt x="4973" y="1273"/>
                    <a:pt x="4973" y="925"/>
                  </a:cubicBezTo>
                  <a:cubicBezTo>
                    <a:pt x="5036" y="482"/>
                    <a:pt x="4656" y="101"/>
                    <a:pt x="4244" y="38"/>
                  </a:cubicBezTo>
                  <a:cubicBezTo>
                    <a:pt x="4140" y="12"/>
                    <a:pt x="4035" y="0"/>
                    <a:pt x="39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1271397" y="646010"/>
              <a:ext cx="104052" cy="36840"/>
            </a:xfrm>
            <a:custGeom>
              <a:rect b="b" l="l" r="r" t="t"/>
              <a:pathLst>
                <a:path extrusionOk="0" h="1088" w="3073">
                  <a:moveTo>
                    <a:pt x="1443" y="0"/>
                  </a:moveTo>
                  <a:cubicBezTo>
                    <a:pt x="912" y="0"/>
                    <a:pt x="401" y="216"/>
                    <a:pt x="64" y="581"/>
                  </a:cubicBezTo>
                  <a:cubicBezTo>
                    <a:pt x="1" y="644"/>
                    <a:pt x="1" y="708"/>
                    <a:pt x="64" y="771"/>
                  </a:cubicBezTo>
                  <a:cubicBezTo>
                    <a:pt x="90" y="784"/>
                    <a:pt x="117" y="792"/>
                    <a:pt x="143" y="792"/>
                  </a:cubicBezTo>
                  <a:cubicBezTo>
                    <a:pt x="180" y="792"/>
                    <a:pt x="217" y="777"/>
                    <a:pt x="254" y="739"/>
                  </a:cubicBezTo>
                  <a:cubicBezTo>
                    <a:pt x="530" y="436"/>
                    <a:pt x="975" y="252"/>
                    <a:pt x="1399" y="252"/>
                  </a:cubicBezTo>
                  <a:cubicBezTo>
                    <a:pt x="1461" y="252"/>
                    <a:pt x="1523" y="256"/>
                    <a:pt x="1584" y="264"/>
                  </a:cubicBezTo>
                  <a:cubicBezTo>
                    <a:pt x="2091" y="328"/>
                    <a:pt x="2566" y="613"/>
                    <a:pt x="2788" y="1024"/>
                  </a:cubicBezTo>
                  <a:cubicBezTo>
                    <a:pt x="2819" y="1088"/>
                    <a:pt x="2851" y="1088"/>
                    <a:pt x="2914" y="1088"/>
                  </a:cubicBezTo>
                  <a:lnTo>
                    <a:pt x="2978" y="1088"/>
                  </a:lnTo>
                  <a:cubicBezTo>
                    <a:pt x="3041" y="1056"/>
                    <a:pt x="3073" y="961"/>
                    <a:pt x="3009" y="898"/>
                  </a:cubicBezTo>
                  <a:cubicBezTo>
                    <a:pt x="2756" y="423"/>
                    <a:pt x="2218" y="74"/>
                    <a:pt x="1648" y="11"/>
                  </a:cubicBezTo>
                  <a:cubicBezTo>
                    <a:pt x="1579" y="4"/>
                    <a:pt x="1511" y="0"/>
                    <a:pt x="14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1333598" y="869791"/>
              <a:ext cx="48284" cy="25395"/>
            </a:xfrm>
            <a:custGeom>
              <a:rect b="b" l="l" r="r" t="t"/>
              <a:pathLst>
                <a:path extrusionOk="0" h="750" w="1426">
                  <a:moveTo>
                    <a:pt x="152" y="0"/>
                  </a:moveTo>
                  <a:cubicBezTo>
                    <a:pt x="122" y="0"/>
                    <a:pt x="90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54" y="559"/>
                    <a:pt x="666" y="749"/>
                    <a:pt x="1109" y="749"/>
                  </a:cubicBezTo>
                  <a:lnTo>
                    <a:pt x="1299" y="749"/>
                  </a:lnTo>
                  <a:cubicBezTo>
                    <a:pt x="1362" y="718"/>
                    <a:pt x="1426" y="654"/>
                    <a:pt x="1394" y="591"/>
                  </a:cubicBezTo>
                  <a:cubicBezTo>
                    <a:pt x="1394" y="539"/>
                    <a:pt x="1352" y="487"/>
                    <a:pt x="1285" y="487"/>
                  </a:cubicBezTo>
                  <a:cubicBezTo>
                    <a:pt x="1269" y="487"/>
                    <a:pt x="1253" y="490"/>
                    <a:pt x="1236" y="496"/>
                  </a:cubicBezTo>
                  <a:cubicBezTo>
                    <a:pt x="1187" y="504"/>
                    <a:pt x="1137" y="508"/>
                    <a:pt x="1087" y="508"/>
                  </a:cubicBezTo>
                  <a:cubicBezTo>
                    <a:pt x="753" y="508"/>
                    <a:pt x="419" y="328"/>
                    <a:pt x="254" y="53"/>
                  </a:cubicBezTo>
                  <a:cubicBezTo>
                    <a:pt x="235" y="15"/>
                    <a:pt x="195" y="0"/>
                    <a:pt x="1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1359332" y="550931"/>
              <a:ext cx="39718" cy="31117"/>
            </a:xfrm>
            <a:custGeom>
              <a:rect b="b" l="l" r="r" t="t"/>
              <a:pathLst>
                <a:path extrusionOk="0" h="919" w="1173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32" y="254"/>
                    <a:pt x="127" y="254"/>
                  </a:cubicBezTo>
                  <a:cubicBezTo>
                    <a:pt x="476" y="286"/>
                    <a:pt x="792" y="539"/>
                    <a:pt x="887" y="824"/>
                  </a:cubicBezTo>
                  <a:cubicBezTo>
                    <a:pt x="919" y="887"/>
                    <a:pt x="951" y="919"/>
                    <a:pt x="1014" y="919"/>
                  </a:cubicBezTo>
                  <a:lnTo>
                    <a:pt x="1046" y="919"/>
                  </a:lnTo>
                  <a:cubicBezTo>
                    <a:pt x="1141" y="887"/>
                    <a:pt x="1172" y="824"/>
                    <a:pt x="1141" y="761"/>
                  </a:cubicBezTo>
                  <a:cubicBezTo>
                    <a:pt x="1014" y="349"/>
                    <a:pt x="602" y="32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1299298" y="682545"/>
              <a:ext cx="82585" cy="48555"/>
            </a:xfrm>
            <a:custGeom>
              <a:rect b="b" l="l" r="r" t="t"/>
              <a:pathLst>
                <a:path extrusionOk="0" h="1434" w="2439">
                  <a:moveTo>
                    <a:pt x="161" y="0"/>
                  </a:moveTo>
                  <a:cubicBezTo>
                    <a:pt x="150" y="0"/>
                    <a:pt x="138" y="3"/>
                    <a:pt x="127" y="9"/>
                  </a:cubicBezTo>
                  <a:cubicBezTo>
                    <a:pt x="32" y="40"/>
                    <a:pt x="0" y="104"/>
                    <a:pt x="32" y="167"/>
                  </a:cubicBezTo>
                  <a:cubicBezTo>
                    <a:pt x="158" y="579"/>
                    <a:pt x="475" y="959"/>
                    <a:pt x="950" y="1181"/>
                  </a:cubicBezTo>
                  <a:cubicBezTo>
                    <a:pt x="1299" y="1339"/>
                    <a:pt x="1710" y="1434"/>
                    <a:pt x="2154" y="1434"/>
                  </a:cubicBezTo>
                  <a:lnTo>
                    <a:pt x="2312" y="1434"/>
                  </a:lnTo>
                  <a:cubicBezTo>
                    <a:pt x="2375" y="1434"/>
                    <a:pt x="2439" y="1371"/>
                    <a:pt x="2439" y="1307"/>
                  </a:cubicBezTo>
                  <a:cubicBezTo>
                    <a:pt x="2439" y="1244"/>
                    <a:pt x="2375" y="1181"/>
                    <a:pt x="2312" y="1181"/>
                  </a:cubicBezTo>
                  <a:lnTo>
                    <a:pt x="2217" y="1149"/>
                  </a:lnTo>
                  <a:cubicBezTo>
                    <a:pt x="2185" y="1149"/>
                    <a:pt x="2154" y="1149"/>
                    <a:pt x="2122" y="1181"/>
                  </a:cubicBezTo>
                  <a:cubicBezTo>
                    <a:pt x="1710" y="1149"/>
                    <a:pt x="1330" y="1086"/>
                    <a:pt x="1045" y="927"/>
                  </a:cubicBezTo>
                  <a:cubicBezTo>
                    <a:pt x="665" y="737"/>
                    <a:pt x="380" y="420"/>
                    <a:pt x="285" y="104"/>
                  </a:cubicBezTo>
                  <a:cubicBezTo>
                    <a:pt x="259" y="52"/>
                    <a:pt x="212" y="0"/>
                    <a:pt x="1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3"/>
            <p:cNvSpPr/>
            <p:nvPr/>
          </p:nvSpPr>
          <p:spPr>
            <a:xfrm>
              <a:off x="1294998" y="723042"/>
              <a:ext cx="64368" cy="26309"/>
            </a:xfrm>
            <a:custGeom>
              <a:rect b="b" l="l" r="r" t="t"/>
              <a:pathLst>
                <a:path extrusionOk="0" h="777" w="1901">
                  <a:moveTo>
                    <a:pt x="1758" y="0"/>
                  </a:moveTo>
                  <a:cubicBezTo>
                    <a:pt x="1726" y="0"/>
                    <a:pt x="1695" y="16"/>
                    <a:pt x="1679" y="48"/>
                  </a:cubicBezTo>
                  <a:cubicBezTo>
                    <a:pt x="1386" y="341"/>
                    <a:pt x="960" y="503"/>
                    <a:pt x="534" y="503"/>
                  </a:cubicBezTo>
                  <a:cubicBezTo>
                    <a:pt x="408" y="503"/>
                    <a:pt x="282" y="488"/>
                    <a:pt x="159" y="460"/>
                  </a:cubicBezTo>
                  <a:cubicBezTo>
                    <a:pt x="95" y="460"/>
                    <a:pt x="32" y="491"/>
                    <a:pt x="32" y="586"/>
                  </a:cubicBezTo>
                  <a:cubicBezTo>
                    <a:pt x="0" y="650"/>
                    <a:pt x="32" y="713"/>
                    <a:pt x="127" y="713"/>
                  </a:cubicBezTo>
                  <a:cubicBezTo>
                    <a:pt x="254" y="745"/>
                    <a:pt x="380" y="776"/>
                    <a:pt x="507" y="776"/>
                  </a:cubicBezTo>
                  <a:cubicBezTo>
                    <a:pt x="1014" y="776"/>
                    <a:pt x="1521" y="586"/>
                    <a:pt x="1837" y="238"/>
                  </a:cubicBezTo>
                  <a:cubicBezTo>
                    <a:pt x="1901" y="175"/>
                    <a:pt x="1901" y="111"/>
                    <a:pt x="1837" y="48"/>
                  </a:cubicBezTo>
                  <a:cubicBezTo>
                    <a:pt x="1821" y="16"/>
                    <a:pt x="1790" y="0"/>
                    <a:pt x="175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3"/>
            <p:cNvSpPr/>
            <p:nvPr/>
          </p:nvSpPr>
          <p:spPr>
            <a:xfrm>
              <a:off x="1328248" y="786631"/>
              <a:ext cx="55767" cy="38837"/>
            </a:xfrm>
            <a:custGeom>
              <a:rect b="b" l="l" r="r" t="t"/>
              <a:pathLst>
                <a:path extrusionOk="0" h="1147" w="1647">
                  <a:moveTo>
                    <a:pt x="1393" y="1"/>
                  </a:moveTo>
                  <a:cubicBezTo>
                    <a:pt x="772" y="1"/>
                    <a:pt x="180" y="425"/>
                    <a:pt x="32" y="988"/>
                  </a:cubicBezTo>
                  <a:cubicBezTo>
                    <a:pt x="0" y="1052"/>
                    <a:pt x="32" y="1115"/>
                    <a:pt x="127" y="1147"/>
                  </a:cubicBezTo>
                  <a:lnTo>
                    <a:pt x="159" y="1147"/>
                  </a:lnTo>
                  <a:cubicBezTo>
                    <a:pt x="190" y="1147"/>
                    <a:pt x="254" y="1083"/>
                    <a:pt x="285" y="1052"/>
                  </a:cubicBezTo>
                  <a:cubicBezTo>
                    <a:pt x="407" y="597"/>
                    <a:pt x="906" y="258"/>
                    <a:pt x="1420" y="258"/>
                  </a:cubicBezTo>
                  <a:cubicBezTo>
                    <a:pt x="1443" y="258"/>
                    <a:pt x="1466" y="259"/>
                    <a:pt x="1489" y="260"/>
                  </a:cubicBezTo>
                  <a:cubicBezTo>
                    <a:pt x="1500" y="266"/>
                    <a:pt x="1512" y="268"/>
                    <a:pt x="1523" y="268"/>
                  </a:cubicBezTo>
                  <a:cubicBezTo>
                    <a:pt x="1573" y="268"/>
                    <a:pt x="1615" y="217"/>
                    <a:pt x="1615" y="165"/>
                  </a:cubicBezTo>
                  <a:cubicBezTo>
                    <a:pt x="1647" y="70"/>
                    <a:pt x="1584" y="7"/>
                    <a:pt x="1520" y="7"/>
                  </a:cubicBezTo>
                  <a:cubicBezTo>
                    <a:pt x="1478" y="3"/>
                    <a:pt x="1435" y="1"/>
                    <a:pt x="13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1370065" y="816868"/>
              <a:ext cx="47201" cy="69718"/>
            </a:xfrm>
            <a:custGeom>
              <a:rect b="b" l="l" r="r" t="t"/>
              <a:pathLst>
                <a:path extrusionOk="0" h="2059" w="1394">
                  <a:moveTo>
                    <a:pt x="127" y="0"/>
                  </a:moveTo>
                  <a:cubicBezTo>
                    <a:pt x="64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cubicBezTo>
                    <a:pt x="349" y="285"/>
                    <a:pt x="539" y="444"/>
                    <a:pt x="634" y="539"/>
                  </a:cubicBezTo>
                  <a:cubicBezTo>
                    <a:pt x="1077" y="1045"/>
                    <a:pt x="1109" y="1267"/>
                    <a:pt x="1077" y="1932"/>
                  </a:cubicBezTo>
                  <a:cubicBezTo>
                    <a:pt x="1077" y="1996"/>
                    <a:pt x="1109" y="2059"/>
                    <a:pt x="1204" y="2059"/>
                  </a:cubicBezTo>
                  <a:cubicBezTo>
                    <a:pt x="1267" y="2059"/>
                    <a:pt x="1330" y="1996"/>
                    <a:pt x="1330" y="1932"/>
                  </a:cubicBezTo>
                  <a:cubicBezTo>
                    <a:pt x="1394" y="1204"/>
                    <a:pt x="1330" y="950"/>
                    <a:pt x="824" y="380"/>
                  </a:cubicBezTo>
                  <a:cubicBezTo>
                    <a:pt x="634" y="159"/>
                    <a:pt x="380" y="32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1304648" y="571010"/>
              <a:ext cx="78318" cy="47506"/>
            </a:xfrm>
            <a:custGeom>
              <a:rect b="b" l="l" r="r" t="t"/>
              <a:pathLst>
                <a:path extrusionOk="0" h="1403" w="2313">
                  <a:moveTo>
                    <a:pt x="726" y="0"/>
                  </a:moveTo>
                  <a:cubicBezTo>
                    <a:pt x="523" y="0"/>
                    <a:pt x="309" y="33"/>
                    <a:pt x="95" y="104"/>
                  </a:cubicBezTo>
                  <a:cubicBezTo>
                    <a:pt x="32" y="104"/>
                    <a:pt x="0" y="199"/>
                    <a:pt x="0" y="263"/>
                  </a:cubicBezTo>
                  <a:cubicBezTo>
                    <a:pt x="24" y="309"/>
                    <a:pt x="64" y="338"/>
                    <a:pt x="121" y="338"/>
                  </a:cubicBezTo>
                  <a:cubicBezTo>
                    <a:pt x="142" y="338"/>
                    <a:pt x="165" y="334"/>
                    <a:pt x="191" y="326"/>
                  </a:cubicBezTo>
                  <a:cubicBezTo>
                    <a:pt x="349" y="273"/>
                    <a:pt x="513" y="248"/>
                    <a:pt x="674" y="248"/>
                  </a:cubicBezTo>
                  <a:cubicBezTo>
                    <a:pt x="898" y="248"/>
                    <a:pt x="1114" y="297"/>
                    <a:pt x="1299" y="389"/>
                  </a:cubicBezTo>
                  <a:cubicBezTo>
                    <a:pt x="1647" y="548"/>
                    <a:pt x="1837" y="928"/>
                    <a:pt x="2059" y="1339"/>
                  </a:cubicBezTo>
                  <a:cubicBezTo>
                    <a:pt x="2059" y="1371"/>
                    <a:pt x="2122" y="1403"/>
                    <a:pt x="2154" y="1403"/>
                  </a:cubicBezTo>
                  <a:lnTo>
                    <a:pt x="2217" y="1403"/>
                  </a:lnTo>
                  <a:cubicBezTo>
                    <a:pt x="2281" y="1371"/>
                    <a:pt x="2312" y="1276"/>
                    <a:pt x="2281" y="1244"/>
                  </a:cubicBezTo>
                  <a:cubicBezTo>
                    <a:pt x="2091" y="864"/>
                    <a:pt x="1869" y="389"/>
                    <a:pt x="1394" y="136"/>
                  </a:cubicBezTo>
                  <a:cubicBezTo>
                    <a:pt x="1203" y="49"/>
                    <a:pt x="973" y="0"/>
                    <a:pt x="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1267131" y="745660"/>
              <a:ext cx="43984" cy="46591"/>
            </a:xfrm>
            <a:custGeom>
              <a:rect b="b" l="l" r="r" t="t"/>
              <a:pathLst>
                <a:path extrusionOk="0" h="1376" w="1299">
                  <a:moveTo>
                    <a:pt x="145" y="1"/>
                  </a:moveTo>
                  <a:cubicBezTo>
                    <a:pt x="129" y="1"/>
                    <a:pt x="112" y="5"/>
                    <a:pt x="95" y="13"/>
                  </a:cubicBezTo>
                  <a:cubicBezTo>
                    <a:pt x="32" y="45"/>
                    <a:pt x="0" y="140"/>
                    <a:pt x="32" y="203"/>
                  </a:cubicBezTo>
                  <a:cubicBezTo>
                    <a:pt x="253" y="678"/>
                    <a:pt x="633" y="1090"/>
                    <a:pt x="1077" y="1343"/>
                  </a:cubicBezTo>
                  <a:cubicBezTo>
                    <a:pt x="1108" y="1375"/>
                    <a:pt x="1140" y="1375"/>
                    <a:pt x="1172" y="1375"/>
                  </a:cubicBezTo>
                  <a:cubicBezTo>
                    <a:pt x="1203" y="1375"/>
                    <a:pt x="1235" y="1343"/>
                    <a:pt x="1267" y="1312"/>
                  </a:cubicBezTo>
                  <a:cubicBezTo>
                    <a:pt x="1299" y="1248"/>
                    <a:pt x="1299" y="1153"/>
                    <a:pt x="1235" y="1122"/>
                  </a:cubicBezTo>
                  <a:cubicBezTo>
                    <a:pt x="792" y="868"/>
                    <a:pt x="475" y="520"/>
                    <a:pt x="253" y="77"/>
                  </a:cubicBezTo>
                  <a:cubicBezTo>
                    <a:pt x="230" y="30"/>
                    <a:pt x="190" y="1"/>
                    <a:pt x="1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1277831" y="846191"/>
              <a:ext cx="39718" cy="24311"/>
            </a:xfrm>
            <a:custGeom>
              <a:rect b="b" l="l" r="r" t="t"/>
              <a:pathLst>
                <a:path extrusionOk="0" h="718" w="1173">
                  <a:moveTo>
                    <a:pt x="127" y="0"/>
                  </a:moveTo>
                  <a:cubicBezTo>
                    <a:pt x="101" y="0"/>
                    <a:pt x="77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86" y="496"/>
                    <a:pt x="634" y="686"/>
                    <a:pt x="1014" y="718"/>
                  </a:cubicBezTo>
                  <a:lnTo>
                    <a:pt x="1046" y="718"/>
                  </a:lnTo>
                  <a:cubicBezTo>
                    <a:pt x="1109" y="718"/>
                    <a:pt x="1173" y="655"/>
                    <a:pt x="1173" y="591"/>
                  </a:cubicBezTo>
                  <a:cubicBezTo>
                    <a:pt x="1173" y="496"/>
                    <a:pt x="1109" y="465"/>
                    <a:pt x="1046" y="433"/>
                  </a:cubicBezTo>
                  <a:cubicBezTo>
                    <a:pt x="729" y="433"/>
                    <a:pt x="444" y="274"/>
                    <a:pt x="222" y="53"/>
                  </a:cubicBezTo>
                  <a:cubicBezTo>
                    <a:pt x="204" y="16"/>
                    <a:pt x="164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1390449" y="679328"/>
              <a:ext cx="30034" cy="61422"/>
            </a:xfrm>
            <a:custGeom>
              <a:rect b="b" l="l" r="r" t="t"/>
              <a:pathLst>
                <a:path extrusionOk="0" h="1814" w="887">
                  <a:moveTo>
                    <a:pt x="725" y="0"/>
                  </a:moveTo>
                  <a:cubicBezTo>
                    <a:pt x="675" y="0"/>
                    <a:pt x="628" y="52"/>
                    <a:pt x="602" y="104"/>
                  </a:cubicBezTo>
                  <a:cubicBezTo>
                    <a:pt x="602" y="199"/>
                    <a:pt x="602" y="294"/>
                    <a:pt x="570" y="357"/>
                  </a:cubicBezTo>
                  <a:lnTo>
                    <a:pt x="538" y="389"/>
                  </a:lnTo>
                  <a:cubicBezTo>
                    <a:pt x="507" y="452"/>
                    <a:pt x="475" y="484"/>
                    <a:pt x="475" y="547"/>
                  </a:cubicBezTo>
                  <a:cubicBezTo>
                    <a:pt x="443" y="642"/>
                    <a:pt x="475" y="737"/>
                    <a:pt x="475" y="801"/>
                  </a:cubicBezTo>
                  <a:cubicBezTo>
                    <a:pt x="507" y="959"/>
                    <a:pt x="538" y="1117"/>
                    <a:pt x="475" y="1276"/>
                  </a:cubicBezTo>
                  <a:cubicBezTo>
                    <a:pt x="443" y="1434"/>
                    <a:pt x="285" y="1529"/>
                    <a:pt x="127" y="1561"/>
                  </a:cubicBezTo>
                  <a:cubicBezTo>
                    <a:pt x="63" y="1561"/>
                    <a:pt x="0" y="1624"/>
                    <a:pt x="0" y="1687"/>
                  </a:cubicBezTo>
                  <a:cubicBezTo>
                    <a:pt x="32" y="1751"/>
                    <a:pt x="63" y="1814"/>
                    <a:pt x="158" y="1814"/>
                  </a:cubicBezTo>
                  <a:cubicBezTo>
                    <a:pt x="412" y="1782"/>
                    <a:pt x="665" y="1592"/>
                    <a:pt x="728" y="1339"/>
                  </a:cubicBezTo>
                  <a:cubicBezTo>
                    <a:pt x="792" y="1149"/>
                    <a:pt x="760" y="927"/>
                    <a:pt x="728" y="737"/>
                  </a:cubicBezTo>
                  <a:cubicBezTo>
                    <a:pt x="728" y="706"/>
                    <a:pt x="728" y="642"/>
                    <a:pt x="728" y="611"/>
                  </a:cubicBezTo>
                  <a:cubicBezTo>
                    <a:pt x="728" y="579"/>
                    <a:pt x="760" y="547"/>
                    <a:pt x="760" y="515"/>
                  </a:cubicBezTo>
                  <a:cubicBezTo>
                    <a:pt x="760" y="515"/>
                    <a:pt x="792" y="484"/>
                    <a:pt x="792" y="452"/>
                  </a:cubicBezTo>
                  <a:cubicBezTo>
                    <a:pt x="855" y="357"/>
                    <a:pt x="855" y="230"/>
                    <a:pt x="887" y="135"/>
                  </a:cubicBezTo>
                  <a:cubicBezTo>
                    <a:pt x="887" y="72"/>
                    <a:pt x="823" y="9"/>
                    <a:pt x="760" y="9"/>
                  </a:cubicBezTo>
                  <a:cubicBezTo>
                    <a:pt x="748" y="3"/>
                    <a:pt x="737" y="0"/>
                    <a:pt x="72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3"/>
            <p:cNvSpPr/>
            <p:nvPr/>
          </p:nvSpPr>
          <p:spPr>
            <a:xfrm>
              <a:off x="1411882" y="530954"/>
              <a:ext cx="173736" cy="384582"/>
            </a:xfrm>
            <a:custGeom>
              <a:rect b="b" l="l" r="r" t="t"/>
              <a:pathLst>
                <a:path extrusionOk="0" h="11358" w="5131">
                  <a:moveTo>
                    <a:pt x="1106" y="0"/>
                  </a:moveTo>
                  <a:cubicBezTo>
                    <a:pt x="1022" y="0"/>
                    <a:pt x="939" y="7"/>
                    <a:pt x="855" y="20"/>
                  </a:cubicBezTo>
                  <a:cubicBezTo>
                    <a:pt x="475" y="115"/>
                    <a:pt x="64" y="464"/>
                    <a:pt x="127" y="907"/>
                  </a:cubicBezTo>
                  <a:cubicBezTo>
                    <a:pt x="127" y="1287"/>
                    <a:pt x="95" y="1667"/>
                    <a:pt x="95" y="2047"/>
                  </a:cubicBezTo>
                  <a:cubicBezTo>
                    <a:pt x="32" y="2839"/>
                    <a:pt x="0" y="3631"/>
                    <a:pt x="127" y="4391"/>
                  </a:cubicBezTo>
                  <a:cubicBezTo>
                    <a:pt x="159" y="4581"/>
                    <a:pt x="190" y="4866"/>
                    <a:pt x="380" y="5024"/>
                  </a:cubicBezTo>
                  <a:cubicBezTo>
                    <a:pt x="512" y="5155"/>
                    <a:pt x="703" y="5226"/>
                    <a:pt x="934" y="5226"/>
                  </a:cubicBezTo>
                  <a:cubicBezTo>
                    <a:pt x="1038" y="5226"/>
                    <a:pt x="1150" y="5212"/>
                    <a:pt x="1267" y="5183"/>
                  </a:cubicBezTo>
                  <a:cubicBezTo>
                    <a:pt x="1362" y="5151"/>
                    <a:pt x="1394" y="5088"/>
                    <a:pt x="1362" y="5024"/>
                  </a:cubicBezTo>
                  <a:cubicBezTo>
                    <a:pt x="1362" y="4972"/>
                    <a:pt x="1320" y="4921"/>
                    <a:pt x="1270" y="4921"/>
                  </a:cubicBezTo>
                  <a:cubicBezTo>
                    <a:pt x="1259" y="4921"/>
                    <a:pt x="1247" y="4923"/>
                    <a:pt x="1235" y="4929"/>
                  </a:cubicBezTo>
                  <a:cubicBezTo>
                    <a:pt x="1145" y="4942"/>
                    <a:pt x="1044" y="4955"/>
                    <a:pt x="943" y="4955"/>
                  </a:cubicBezTo>
                  <a:cubicBezTo>
                    <a:pt x="797" y="4955"/>
                    <a:pt x="651" y="4928"/>
                    <a:pt x="539" y="4834"/>
                  </a:cubicBezTo>
                  <a:cubicBezTo>
                    <a:pt x="444" y="4739"/>
                    <a:pt x="412" y="4549"/>
                    <a:pt x="380" y="4359"/>
                  </a:cubicBezTo>
                  <a:cubicBezTo>
                    <a:pt x="254" y="3631"/>
                    <a:pt x="317" y="2839"/>
                    <a:pt x="349" y="2047"/>
                  </a:cubicBezTo>
                  <a:cubicBezTo>
                    <a:pt x="349" y="1667"/>
                    <a:pt x="380" y="1287"/>
                    <a:pt x="380" y="907"/>
                  </a:cubicBezTo>
                  <a:cubicBezTo>
                    <a:pt x="317" y="591"/>
                    <a:pt x="634" y="337"/>
                    <a:pt x="919" y="274"/>
                  </a:cubicBezTo>
                  <a:cubicBezTo>
                    <a:pt x="988" y="260"/>
                    <a:pt x="1058" y="254"/>
                    <a:pt x="1128" y="254"/>
                  </a:cubicBezTo>
                  <a:cubicBezTo>
                    <a:pt x="1377" y="254"/>
                    <a:pt x="1635" y="333"/>
                    <a:pt x="1932" y="432"/>
                  </a:cubicBezTo>
                  <a:cubicBezTo>
                    <a:pt x="2217" y="527"/>
                    <a:pt x="2344" y="686"/>
                    <a:pt x="2502" y="907"/>
                  </a:cubicBezTo>
                  <a:cubicBezTo>
                    <a:pt x="2629" y="1066"/>
                    <a:pt x="2756" y="1256"/>
                    <a:pt x="2977" y="1382"/>
                  </a:cubicBezTo>
                  <a:cubicBezTo>
                    <a:pt x="3104" y="1446"/>
                    <a:pt x="3231" y="1477"/>
                    <a:pt x="3357" y="1509"/>
                  </a:cubicBezTo>
                  <a:cubicBezTo>
                    <a:pt x="3421" y="1509"/>
                    <a:pt x="3484" y="1541"/>
                    <a:pt x="3547" y="1572"/>
                  </a:cubicBezTo>
                  <a:cubicBezTo>
                    <a:pt x="3864" y="1699"/>
                    <a:pt x="4117" y="2016"/>
                    <a:pt x="4181" y="2396"/>
                  </a:cubicBezTo>
                  <a:cubicBezTo>
                    <a:pt x="4212" y="2712"/>
                    <a:pt x="4149" y="3029"/>
                    <a:pt x="3991" y="3346"/>
                  </a:cubicBezTo>
                  <a:cubicBezTo>
                    <a:pt x="3959" y="3409"/>
                    <a:pt x="3927" y="3441"/>
                    <a:pt x="3896" y="3472"/>
                  </a:cubicBezTo>
                  <a:cubicBezTo>
                    <a:pt x="3769" y="3662"/>
                    <a:pt x="3864" y="3726"/>
                    <a:pt x="3991" y="3852"/>
                  </a:cubicBezTo>
                  <a:cubicBezTo>
                    <a:pt x="4022" y="3852"/>
                    <a:pt x="4054" y="3884"/>
                    <a:pt x="4086" y="3947"/>
                  </a:cubicBezTo>
                  <a:cubicBezTo>
                    <a:pt x="4561" y="4359"/>
                    <a:pt x="4814" y="4897"/>
                    <a:pt x="4782" y="5404"/>
                  </a:cubicBezTo>
                  <a:cubicBezTo>
                    <a:pt x="4782" y="5594"/>
                    <a:pt x="4687" y="5784"/>
                    <a:pt x="4592" y="6006"/>
                  </a:cubicBezTo>
                  <a:cubicBezTo>
                    <a:pt x="4434" y="6259"/>
                    <a:pt x="4307" y="6513"/>
                    <a:pt x="4339" y="6829"/>
                  </a:cubicBezTo>
                  <a:cubicBezTo>
                    <a:pt x="4371" y="6956"/>
                    <a:pt x="4434" y="7051"/>
                    <a:pt x="4466" y="7178"/>
                  </a:cubicBezTo>
                  <a:lnTo>
                    <a:pt x="4497" y="7241"/>
                  </a:lnTo>
                  <a:cubicBezTo>
                    <a:pt x="4814" y="7938"/>
                    <a:pt x="4656" y="8824"/>
                    <a:pt x="4117" y="9331"/>
                  </a:cubicBezTo>
                  <a:lnTo>
                    <a:pt x="4086" y="9363"/>
                  </a:lnTo>
                  <a:cubicBezTo>
                    <a:pt x="3991" y="9426"/>
                    <a:pt x="3927" y="9521"/>
                    <a:pt x="3864" y="9648"/>
                  </a:cubicBezTo>
                  <a:cubicBezTo>
                    <a:pt x="3832" y="9711"/>
                    <a:pt x="3832" y="9806"/>
                    <a:pt x="3832" y="9901"/>
                  </a:cubicBezTo>
                  <a:lnTo>
                    <a:pt x="3801" y="9933"/>
                  </a:lnTo>
                  <a:cubicBezTo>
                    <a:pt x="3769" y="10281"/>
                    <a:pt x="3611" y="10535"/>
                    <a:pt x="3294" y="10693"/>
                  </a:cubicBezTo>
                  <a:cubicBezTo>
                    <a:pt x="3041" y="10851"/>
                    <a:pt x="2756" y="10883"/>
                    <a:pt x="2471" y="10915"/>
                  </a:cubicBezTo>
                  <a:cubicBezTo>
                    <a:pt x="2344" y="10915"/>
                    <a:pt x="2186" y="10946"/>
                    <a:pt x="2059" y="10978"/>
                  </a:cubicBezTo>
                  <a:cubicBezTo>
                    <a:pt x="1996" y="10978"/>
                    <a:pt x="1901" y="11010"/>
                    <a:pt x="1837" y="11010"/>
                  </a:cubicBezTo>
                  <a:cubicBezTo>
                    <a:pt x="1711" y="11041"/>
                    <a:pt x="1584" y="11073"/>
                    <a:pt x="1426" y="11073"/>
                  </a:cubicBezTo>
                  <a:cubicBezTo>
                    <a:pt x="1383" y="11083"/>
                    <a:pt x="1330" y="11091"/>
                    <a:pt x="1273" y="11091"/>
                  </a:cubicBezTo>
                  <a:cubicBezTo>
                    <a:pt x="1158" y="11091"/>
                    <a:pt x="1024" y="11062"/>
                    <a:pt x="919" y="10978"/>
                  </a:cubicBezTo>
                  <a:cubicBezTo>
                    <a:pt x="729" y="10883"/>
                    <a:pt x="602" y="10630"/>
                    <a:pt x="539" y="10281"/>
                  </a:cubicBezTo>
                  <a:cubicBezTo>
                    <a:pt x="412" y="9331"/>
                    <a:pt x="349" y="8286"/>
                    <a:pt x="444" y="7083"/>
                  </a:cubicBezTo>
                  <a:cubicBezTo>
                    <a:pt x="444" y="6829"/>
                    <a:pt x="475" y="6608"/>
                    <a:pt x="602" y="6449"/>
                  </a:cubicBezTo>
                  <a:cubicBezTo>
                    <a:pt x="697" y="6291"/>
                    <a:pt x="887" y="6196"/>
                    <a:pt x="1045" y="6196"/>
                  </a:cubicBezTo>
                  <a:cubicBezTo>
                    <a:pt x="1235" y="6196"/>
                    <a:pt x="1426" y="6291"/>
                    <a:pt x="1521" y="6449"/>
                  </a:cubicBezTo>
                  <a:cubicBezTo>
                    <a:pt x="1543" y="6472"/>
                    <a:pt x="1597" y="6494"/>
                    <a:pt x="1649" y="6494"/>
                  </a:cubicBezTo>
                  <a:cubicBezTo>
                    <a:pt x="1671" y="6494"/>
                    <a:pt x="1692" y="6490"/>
                    <a:pt x="1711" y="6481"/>
                  </a:cubicBezTo>
                  <a:cubicBezTo>
                    <a:pt x="1742" y="6418"/>
                    <a:pt x="1774" y="6354"/>
                    <a:pt x="1742" y="6291"/>
                  </a:cubicBezTo>
                  <a:cubicBezTo>
                    <a:pt x="1584" y="6069"/>
                    <a:pt x="1330" y="5943"/>
                    <a:pt x="1045" y="5943"/>
                  </a:cubicBezTo>
                  <a:cubicBezTo>
                    <a:pt x="792" y="5943"/>
                    <a:pt x="539" y="6069"/>
                    <a:pt x="380" y="6291"/>
                  </a:cubicBezTo>
                  <a:cubicBezTo>
                    <a:pt x="222" y="6513"/>
                    <a:pt x="190" y="6798"/>
                    <a:pt x="190" y="7051"/>
                  </a:cubicBezTo>
                  <a:cubicBezTo>
                    <a:pt x="95" y="8286"/>
                    <a:pt x="159" y="9363"/>
                    <a:pt x="285" y="10313"/>
                  </a:cubicBezTo>
                  <a:cubicBezTo>
                    <a:pt x="380" y="10756"/>
                    <a:pt x="507" y="11041"/>
                    <a:pt x="760" y="11200"/>
                  </a:cubicBezTo>
                  <a:cubicBezTo>
                    <a:pt x="919" y="11295"/>
                    <a:pt x="1109" y="11358"/>
                    <a:pt x="1330" y="11358"/>
                  </a:cubicBezTo>
                  <a:cubicBezTo>
                    <a:pt x="1362" y="11358"/>
                    <a:pt x="1426" y="11358"/>
                    <a:pt x="1457" y="11326"/>
                  </a:cubicBezTo>
                  <a:cubicBezTo>
                    <a:pt x="1616" y="11326"/>
                    <a:pt x="1742" y="11295"/>
                    <a:pt x="1901" y="11263"/>
                  </a:cubicBezTo>
                  <a:cubicBezTo>
                    <a:pt x="1964" y="11231"/>
                    <a:pt x="2027" y="11231"/>
                    <a:pt x="2122" y="11200"/>
                  </a:cubicBezTo>
                  <a:cubicBezTo>
                    <a:pt x="2249" y="11168"/>
                    <a:pt x="2376" y="11168"/>
                    <a:pt x="2502" y="11168"/>
                  </a:cubicBezTo>
                  <a:cubicBezTo>
                    <a:pt x="2819" y="11136"/>
                    <a:pt x="3136" y="11073"/>
                    <a:pt x="3421" y="10915"/>
                  </a:cubicBezTo>
                  <a:cubicBezTo>
                    <a:pt x="3801" y="10725"/>
                    <a:pt x="4022" y="10376"/>
                    <a:pt x="4086" y="9965"/>
                  </a:cubicBezTo>
                  <a:lnTo>
                    <a:pt x="4086" y="9901"/>
                  </a:lnTo>
                  <a:cubicBezTo>
                    <a:pt x="4086" y="9838"/>
                    <a:pt x="4086" y="9775"/>
                    <a:pt x="4117" y="9743"/>
                  </a:cubicBezTo>
                  <a:cubicBezTo>
                    <a:pt x="4149" y="9679"/>
                    <a:pt x="4212" y="9616"/>
                    <a:pt x="4276" y="9553"/>
                  </a:cubicBezTo>
                  <a:lnTo>
                    <a:pt x="4307" y="9521"/>
                  </a:lnTo>
                  <a:cubicBezTo>
                    <a:pt x="4909" y="8919"/>
                    <a:pt x="5131" y="7906"/>
                    <a:pt x="4751" y="7146"/>
                  </a:cubicBezTo>
                  <a:lnTo>
                    <a:pt x="4719" y="7051"/>
                  </a:lnTo>
                  <a:cubicBezTo>
                    <a:pt x="4656" y="6956"/>
                    <a:pt x="4624" y="6861"/>
                    <a:pt x="4624" y="6798"/>
                  </a:cubicBezTo>
                  <a:cubicBezTo>
                    <a:pt x="4561" y="6576"/>
                    <a:pt x="4687" y="6354"/>
                    <a:pt x="4814" y="6101"/>
                  </a:cubicBezTo>
                  <a:cubicBezTo>
                    <a:pt x="4941" y="5911"/>
                    <a:pt x="5036" y="5689"/>
                    <a:pt x="5067" y="5436"/>
                  </a:cubicBezTo>
                  <a:cubicBezTo>
                    <a:pt x="5099" y="4834"/>
                    <a:pt x="4814" y="4201"/>
                    <a:pt x="4276" y="3726"/>
                  </a:cubicBezTo>
                  <a:cubicBezTo>
                    <a:pt x="4212" y="3694"/>
                    <a:pt x="4181" y="3662"/>
                    <a:pt x="4149" y="3631"/>
                  </a:cubicBezTo>
                  <a:cubicBezTo>
                    <a:pt x="4149" y="3631"/>
                    <a:pt x="4117" y="3631"/>
                    <a:pt x="4117" y="3599"/>
                  </a:cubicBezTo>
                  <a:cubicBezTo>
                    <a:pt x="4149" y="3567"/>
                    <a:pt x="4181" y="3536"/>
                    <a:pt x="4212" y="3472"/>
                  </a:cubicBezTo>
                  <a:cubicBezTo>
                    <a:pt x="4402" y="3124"/>
                    <a:pt x="4497" y="2744"/>
                    <a:pt x="4434" y="2364"/>
                  </a:cubicBezTo>
                  <a:cubicBezTo>
                    <a:pt x="4371" y="1889"/>
                    <a:pt x="4054" y="1477"/>
                    <a:pt x="3642" y="1319"/>
                  </a:cubicBezTo>
                  <a:cubicBezTo>
                    <a:pt x="3579" y="1287"/>
                    <a:pt x="3484" y="1287"/>
                    <a:pt x="3421" y="1256"/>
                  </a:cubicBezTo>
                  <a:cubicBezTo>
                    <a:pt x="3294" y="1224"/>
                    <a:pt x="3199" y="1192"/>
                    <a:pt x="3136" y="1161"/>
                  </a:cubicBezTo>
                  <a:cubicBezTo>
                    <a:pt x="2946" y="1066"/>
                    <a:pt x="2819" y="907"/>
                    <a:pt x="2692" y="749"/>
                  </a:cubicBezTo>
                  <a:cubicBezTo>
                    <a:pt x="2566" y="527"/>
                    <a:pt x="2376" y="306"/>
                    <a:pt x="2027" y="179"/>
                  </a:cubicBezTo>
                  <a:cubicBezTo>
                    <a:pt x="1706" y="80"/>
                    <a:pt x="1404" y="0"/>
                    <a:pt x="11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3"/>
            <p:cNvSpPr/>
            <p:nvPr/>
          </p:nvSpPr>
          <p:spPr>
            <a:xfrm>
              <a:off x="1462266" y="646010"/>
              <a:ext cx="103002" cy="36840"/>
            </a:xfrm>
            <a:custGeom>
              <a:rect b="b" l="l" r="r" t="t"/>
              <a:pathLst>
                <a:path extrusionOk="0" h="1088" w="3042">
                  <a:moveTo>
                    <a:pt x="1620" y="0"/>
                  </a:moveTo>
                  <a:cubicBezTo>
                    <a:pt x="1555" y="0"/>
                    <a:pt x="1491" y="4"/>
                    <a:pt x="1426" y="11"/>
                  </a:cubicBezTo>
                  <a:cubicBezTo>
                    <a:pt x="824" y="74"/>
                    <a:pt x="286" y="423"/>
                    <a:pt x="33" y="898"/>
                  </a:cubicBezTo>
                  <a:cubicBezTo>
                    <a:pt x="1" y="961"/>
                    <a:pt x="1" y="1056"/>
                    <a:pt x="64" y="1088"/>
                  </a:cubicBezTo>
                  <a:lnTo>
                    <a:pt x="128" y="1088"/>
                  </a:lnTo>
                  <a:cubicBezTo>
                    <a:pt x="191" y="1088"/>
                    <a:pt x="223" y="1088"/>
                    <a:pt x="254" y="1024"/>
                  </a:cubicBezTo>
                  <a:cubicBezTo>
                    <a:pt x="476" y="613"/>
                    <a:pt x="951" y="328"/>
                    <a:pt x="1458" y="264"/>
                  </a:cubicBezTo>
                  <a:cubicBezTo>
                    <a:pt x="1518" y="256"/>
                    <a:pt x="1580" y="252"/>
                    <a:pt x="1643" y="252"/>
                  </a:cubicBezTo>
                  <a:cubicBezTo>
                    <a:pt x="2067" y="252"/>
                    <a:pt x="2512" y="436"/>
                    <a:pt x="2788" y="739"/>
                  </a:cubicBezTo>
                  <a:cubicBezTo>
                    <a:pt x="2825" y="777"/>
                    <a:pt x="2873" y="792"/>
                    <a:pt x="2913" y="792"/>
                  </a:cubicBezTo>
                  <a:cubicBezTo>
                    <a:pt x="2941" y="792"/>
                    <a:pt x="2965" y="784"/>
                    <a:pt x="2978" y="771"/>
                  </a:cubicBezTo>
                  <a:cubicBezTo>
                    <a:pt x="3041" y="708"/>
                    <a:pt x="3041" y="644"/>
                    <a:pt x="2978" y="581"/>
                  </a:cubicBezTo>
                  <a:cubicBezTo>
                    <a:pt x="2641" y="216"/>
                    <a:pt x="2129" y="0"/>
                    <a:pt x="16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1455833" y="869791"/>
              <a:ext cx="47235" cy="25395"/>
            </a:xfrm>
            <a:custGeom>
              <a:rect b="b" l="l" r="r" t="t"/>
              <a:pathLst>
                <a:path extrusionOk="0" h="750" w="1395">
                  <a:moveTo>
                    <a:pt x="1243" y="0"/>
                  </a:moveTo>
                  <a:cubicBezTo>
                    <a:pt x="1200" y="0"/>
                    <a:pt x="1159" y="15"/>
                    <a:pt x="1141" y="53"/>
                  </a:cubicBezTo>
                  <a:cubicBezTo>
                    <a:pt x="975" y="328"/>
                    <a:pt x="642" y="508"/>
                    <a:pt x="307" y="508"/>
                  </a:cubicBezTo>
                  <a:cubicBezTo>
                    <a:pt x="258" y="508"/>
                    <a:pt x="208" y="504"/>
                    <a:pt x="159" y="496"/>
                  </a:cubicBezTo>
                  <a:cubicBezTo>
                    <a:pt x="142" y="490"/>
                    <a:pt x="125" y="487"/>
                    <a:pt x="110" y="487"/>
                  </a:cubicBezTo>
                  <a:cubicBezTo>
                    <a:pt x="43" y="487"/>
                    <a:pt x="1" y="539"/>
                    <a:pt x="1" y="591"/>
                  </a:cubicBezTo>
                  <a:cubicBezTo>
                    <a:pt x="1" y="654"/>
                    <a:pt x="32" y="749"/>
                    <a:pt x="96" y="749"/>
                  </a:cubicBezTo>
                  <a:lnTo>
                    <a:pt x="318" y="749"/>
                  </a:lnTo>
                  <a:cubicBezTo>
                    <a:pt x="729" y="749"/>
                    <a:pt x="1173" y="528"/>
                    <a:pt x="1363" y="211"/>
                  </a:cubicBezTo>
                  <a:cubicBezTo>
                    <a:pt x="1394" y="148"/>
                    <a:pt x="1394" y="53"/>
                    <a:pt x="1331" y="21"/>
                  </a:cubicBezTo>
                  <a:cubicBezTo>
                    <a:pt x="1305" y="8"/>
                    <a:pt x="1273" y="0"/>
                    <a:pt x="12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1438699" y="550931"/>
              <a:ext cx="38634" cy="31117"/>
            </a:xfrm>
            <a:custGeom>
              <a:rect b="b" l="l" r="r" t="t"/>
              <a:pathLst>
                <a:path extrusionOk="0" h="919" w="1141">
                  <a:moveTo>
                    <a:pt x="1014" y="1"/>
                  </a:moveTo>
                  <a:cubicBezTo>
                    <a:pt x="570" y="32"/>
                    <a:pt x="158" y="349"/>
                    <a:pt x="0" y="761"/>
                  </a:cubicBezTo>
                  <a:cubicBezTo>
                    <a:pt x="0" y="824"/>
                    <a:pt x="32" y="887"/>
                    <a:pt x="95" y="919"/>
                  </a:cubicBezTo>
                  <a:lnTo>
                    <a:pt x="127" y="919"/>
                  </a:lnTo>
                  <a:cubicBezTo>
                    <a:pt x="190" y="919"/>
                    <a:pt x="253" y="887"/>
                    <a:pt x="253" y="824"/>
                  </a:cubicBezTo>
                  <a:cubicBezTo>
                    <a:pt x="348" y="539"/>
                    <a:pt x="697" y="286"/>
                    <a:pt x="1045" y="254"/>
                  </a:cubicBezTo>
                  <a:cubicBezTo>
                    <a:pt x="1109" y="254"/>
                    <a:pt x="1140" y="191"/>
                    <a:pt x="1140" y="127"/>
                  </a:cubicBezTo>
                  <a:cubicBezTo>
                    <a:pt x="1140" y="64"/>
                    <a:pt x="1077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1454783" y="682410"/>
              <a:ext cx="82585" cy="48691"/>
            </a:xfrm>
            <a:custGeom>
              <a:rect b="b" l="l" r="r" t="t"/>
              <a:pathLst>
                <a:path extrusionOk="0" h="1438" w="2439">
                  <a:moveTo>
                    <a:pt x="2292" y="1"/>
                  </a:moveTo>
                  <a:cubicBezTo>
                    <a:pt x="2239" y="1"/>
                    <a:pt x="2185" y="37"/>
                    <a:pt x="2185" y="108"/>
                  </a:cubicBezTo>
                  <a:cubicBezTo>
                    <a:pt x="2090" y="424"/>
                    <a:pt x="1774" y="741"/>
                    <a:pt x="1394" y="931"/>
                  </a:cubicBezTo>
                  <a:cubicBezTo>
                    <a:pt x="1109" y="1090"/>
                    <a:pt x="729" y="1153"/>
                    <a:pt x="349" y="1153"/>
                  </a:cubicBezTo>
                  <a:cubicBezTo>
                    <a:pt x="327" y="1153"/>
                    <a:pt x="292" y="1139"/>
                    <a:pt x="262" y="1139"/>
                  </a:cubicBezTo>
                  <a:cubicBezTo>
                    <a:pt x="246" y="1139"/>
                    <a:pt x="232" y="1142"/>
                    <a:pt x="222" y="1153"/>
                  </a:cubicBezTo>
                  <a:lnTo>
                    <a:pt x="127" y="1153"/>
                  </a:lnTo>
                  <a:cubicBezTo>
                    <a:pt x="63" y="1185"/>
                    <a:pt x="0" y="1248"/>
                    <a:pt x="32" y="1311"/>
                  </a:cubicBezTo>
                  <a:cubicBezTo>
                    <a:pt x="32" y="1375"/>
                    <a:pt x="63" y="1406"/>
                    <a:pt x="127" y="1438"/>
                  </a:cubicBezTo>
                  <a:lnTo>
                    <a:pt x="285" y="1438"/>
                  </a:lnTo>
                  <a:cubicBezTo>
                    <a:pt x="760" y="1438"/>
                    <a:pt x="1172" y="1343"/>
                    <a:pt x="1520" y="1185"/>
                  </a:cubicBezTo>
                  <a:cubicBezTo>
                    <a:pt x="1964" y="963"/>
                    <a:pt x="2312" y="583"/>
                    <a:pt x="2439" y="171"/>
                  </a:cubicBezTo>
                  <a:cubicBezTo>
                    <a:pt x="2439" y="108"/>
                    <a:pt x="2407" y="13"/>
                    <a:pt x="2344" y="13"/>
                  </a:cubicBezTo>
                  <a:cubicBezTo>
                    <a:pt x="2328" y="5"/>
                    <a:pt x="2310" y="1"/>
                    <a:pt x="22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1477300" y="723042"/>
              <a:ext cx="64368" cy="26309"/>
            </a:xfrm>
            <a:custGeom>
              <a:rect b="b" l="l" r="r" t="t"/>
              <a:pathLst>
                <a:path extrusionOk="0" h="777" w="1901">
                  <a:moveTo>
                    <a:pt x="143" y="0"/>
                  </a:moveTo>
                  <a:cubicBezTo>
                    <a:pt x="111" y="0"/>
                    <a:pt x="79" y="16"/>
                    <a:pt x="64" y="48"/>
                  </a:cubicBezTo>
                  <a:cubicBezTo>
                    <a:pt x="0" y="80"/>
                    <a:pt x="0" y="175"/>
                    <a:pt x="64" y="238"/>
                  </a:cubicBezTo>
                  <a:cubicBezTo>
                    <a:pt x="380" y="586"/>
                    <a:pt x="887" y="776"/>
                    <a:pt x="1394" y="776"/>
                  </a:cubicBezTo>
                  <a:cubicBezTo>
                    <a:pt x="1520" y="776"/>
                    <a:pt x="1647" y="745"/>
                    <a:pt x="1774" y="713"/>
                  </a:cubicBezTo>
                  <a:cubicBezTo>
                    <a:pt x="1869" y="713"/>
                    <a:pt x="1900" y="650"/>
                    <a:pt x="1869" y="586"/>
                  </a:cubicBezTo>
                  <a:cubicBezTo>
                    <a:pt x="1869" y="491"/>
                    <a:pt x="1805" y="460"/>
                    <a:pt x="1742" y="460"/>
                  </a:cubicBezTo>
                  <a:cubicBezTo>
                    <a:pt x="1619" y="488"/>
                    <a:pt x="1493" y="503"/>
                    <a:pt x="1367" y="503"/>
                  </a:cubicBezTo>
                  <a:cubicBezTo>
                    <a:pt x="941" y="503"/>
                    <a:pt x="515" y="341"/>
                    <a:pt x="222" y="48"/>
                  </a:cubicBezTo>
                  <a:cubicBezTo>
                    <a:pt x="206" y="16"/>
                    <a:pt x="174" y="0"/>
                    <a:pt x="1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1453699" y="786631"/>
              <a:ext cx="54718" cy="38837"/>
            </a:xfrm>
            <a:custGeom>
              <a:rect b="b" l="l" r="r" t="t"/>
              <a:pathLst>
                <a:path extrusionOk="0" h="1147" w="1616">
                  <a:moveTo>
                    <a:pt x="249" y="1"/>
                  </a:moveTo>
                  <a:cubicBezTo>
                    <a:pt x="208" y="1"/>
                    <a:pt x="168" y="3"/>
                    <a:pt x="127" y="7"/>
                  </a:cubicBezTo>
                  <a:cubicBezTo>
                    <a:pt x="32" y="7"/>
                    <a:pt x="0" y="70"/>
                    <a:pt x="0" y="133"/>
                  </a:cubicBezTo>
                  <a:cubicBezTo>
                    <a:pt x="0" y="228"/>
                    <a:pt x="64" y="260"/>
                    <a:pt x="127" y="260"/>
                  </a:cubicBezTo>
                  <a:cubicBezTo>
                    <a:pt x="150" y="259"/>
                    <a:pt x="173" y="258"/>
                    <a:pt x="195" y="258"/>
                  </a:cubicBezTo>
                  <a:cubicBezTo>
                    <a:pt x="710" y="258"/>
                    <a:pt x="1211" y="597"/>
                    <a:pt x="1362" y="1052"/>
                  </a:cubicBezTo>
                  <a:cubicBezTo>
                    <a:pt x="1362" y="1083"/>
                    <a:pt x="1426" y="1147"/>
                    <a:pt x="1489" y="1147"/>
                  </a:cubicBezTo>
                  <a:cubicBezTo>
                    <a:pt x="1489" y="1147"/>
                    <a:pt x="1489" y="1147"/>
                    <a:pt x="1521" y="1115"/>
                  </a:cubicBezTo>
                  <a:cubicBezTo>
                    <a:pt x="1584" y="1115"/>
                    <a:pt x="1616" y="1020"/>
                    <a:pt x="1616" y="957"/>
                  </a:cubicBezTo>
                  <a:cubicBezTo>
                    <a:pt x="1438" y="423"/>
                    <a:pt x="844" y="1"/>
                    <a:pt x="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1419399" y="816868"/>
              <a:ext cx="47201" cy="69718"/>
            </a:xfrm>
            <a:custGeom>
              <a:rect b="b" l="l" r="r" t="t"/>
              <a:pathLst>
                <a:path extrusionOk="0" h="2059" w="1394">
                  <a:moveTo>
                    <a:pt x="1267" y="0"/>
                  </a:moveTo>
                  <a:cubicBezTo>
                    <a:pt x="1013" y="0"/>
                    <a:pt x="760" y="127"/>
                    <a:pt x="570" y="380"/>
                  </a:cubicBezTo>
                  <a:cubicBezTo>
                    <a:pt x="63" y="950"/>
                    <a:pt x="0" y="1204"/>
                    <a:pt x="63" y="1932"/>
                  </a:cubicBezTo>
                  <a:cubicBezTo>
                    <a:pt x="63" y="1996"/>
                    <a:pt x="127" y="2059"/>
                    <a:pt x="190" y="2059"/>
                  </a:cubicBezTo>
                  <a:lnTo>
                    <a:pt x="222" y="2059"/>
                  </a:lnTo>
                  <a:cubicBezTo>
                    <a:pt x="285" y="2059"/>
                    <a:pt x="317" y="1996"/>
                    <a:pt x="317" y="1932"/>
                  </a:cubicBezTo>
                  <a:cubicBezTo>
                    <a:pt x="285" y="1267"/>
                    <a:pt x="317" y="1045"/>
                    <a:pt x="760" y="539"/>
                  </a:cubicBezTo>
                  <a:cubicBezTo>
                    <a:pt x="855" y="444"/>
                    <a:pt x="1045" y="285"/>
                    <a:pt x="1267" y="254"/>
                  </a:cubicBezTo>
                  <a:cubicBezTo>
                    <a:pt x="1330" y="254"/>
                    <a:pt x="1394" y="222"/>
                    <a:pt x="1394" y="127"/>
                  </a:cubicBezTo>
                  <a:cubicBezTo>
                    <a:pt x="1394" y="64"/>
                    <a:pt x="1330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1453699" y="570469"/>
              <a:ext cx="78318" cy="48047"/>
            </a:xfrm>
            <a:custGeom>
              <a:rect b="b" l="l" r="r" t="t"/>
              <a:pathLst>
                <a:path extrusionOk="0" h="1419" w="2313">
                  <a:moveTo>
                    <a:pt x="1588" y="0"/>
                  </a:moveTo>
                  <a:cubicBezTo>
                    <a:pt x="1341" y="0"/>
                    <a:pt x="1111" y="47"/>
                    <a:pt x="919" y="152"/>
                  </a:cubicBezTo>
                  <a:cubicBezTo>
                    <a:pt x="444" y="405"/>
                    <a:pt x="191" y="880"/>
                    <a:pt x="32" y="1229"/>
                  </a:cubicBezTo>
                  <a:cubicBezTo>
                    <a:pt x="0" y="1292"/>
                    <a:pt x="32" y="1387"/>
                    <a:pt x="95" y="1419"/>
                  </a:cubicBezTo>
                  <a:lnTo>
                    <a:pt x="159" y="1419"/>
                  </a:lnTo>
                  <a:cubicBezTo>
                    <a:pt x="191" y="1419"/>
                    <a:pt x="254" y="1387"/>
                    <a:pt x="254" y="1355"/>
                  </a:cubicBezTo>
                  <a:cubicBezTo>
                    <a:pt x="476" y="944"/>
                    <a:pt x="666" y="564"/>
                    <a:pt x="1046" y="374"/>
                  </a:cubicBezTo>
                  <a:cubicBezTo>
                    <a:pt x="1206" y="302"/>
                    <a:pt x="1406" y="261"/>
                    <a:pt x="1623" y="261"/>
                  </a:cubicBezTo>
                  <a:cubicBezTo>
                    <a:pt x="1793" y="261"/>
                    <a:pt x="1973" y="286"/>
                    <a:pt x="2154" y="342"/>
                  </a:cubicBezTo>
                  <a:cubicBezTo>
                    <a:pt x="2171" y="350"/>
                    <a:pt x="2188" y="354"/>
                    <a:pt x="2204" y="354"/>
                  </a:cubicBezTo>
                  <a:cubicBezTo>
                    <a:pt x="2249" y="354"/>
                    <a:pt x="2289" y="325"/>
                    <a:pt x="2312" y="279"/>
                  </a:cubicBezTo>
                  <a:cubicBezTo>
                    <a:pt x="2312" y="184"/>
                    <a:pt x="2281" y="120"/>
                    <a:pt x="2217" y="89"/>
                  </a:cubicBezTo>
                  <a:cubicBezTo>
                    <a:pt x="2004" y="32"/>
                    <a:pt x="1790" y="0"/>
                    <a:pt x="15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1525550" y="745660"/>
              <a:ext cx="43984" cy="46591"/>
            </a:xfrm>
            <a:custGeom>
              <a:rect b="b" l="l" r="r" t="t"/>
              <a:pathLst>
                <a:path extrusionOk="0" h="1376" w="1299">
                  <a:moveTo>
                    <a:pt x="1180" y="1"/>
                  </a:moveTo>
                  <a:cubicBezTo>
                    <a:pt x="1126" y="1"/>
                    <a:pt x="1069" y="30"/>
                    <a:pt x="1045" y="77"/>
                  </a:cubicBezTo>
                  <a:cubicBezTo>
                    <a:pt x="855" y="520"/>
                    <a:pt x="507" y="900"/>
                    <a:pt x="95" y="1122"/>
                  </a:cubicBezTo>
                  <a:cubicBezTo>
                    <a:pt x="32" y="1153"/>
                    <a:pt x="0" y="1248"/>
                    <a:pt x="32" y="1312"/>
                  </a:cubicBezTo>
                  <a:cubicBezTo>
                    <a:pt x="64" y="1343"/>
                    <a:pt x="95" y="1375"/>
                    <a:pt x="159" y="1375"/>
                  </a:cubicBezTo>
                  <a:cubicBezTo>
                    <a:pt x="159" y="1375"/>
                    <a:pt x="190" y="1375"/>
                    <a:pt x="222" y="1343"/>
                  </a:cubicBezTo>
                  <a:cubicBezTo>
                    <a:pt x="665" y="1090"/>
                    <a:pt x="1045" y="678"/>
                    <a:pt x="1299" y="203"/>
                  </a:cubicBezTo>
                  <a:cubicBezTo>
                    <a:pt x="1299" y="140"/>
                    <a:pt x="1299" y="45"/>
                    <a:pt x="1235" y="13"/>
                  </a:cubicBezTo>
                  <a:cubicBezTo>
                    <a:pt x="1218" y="5"/>
                    <a:pt x="1199" y="1"/>
                    <a:pt x="118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1519117" y="846191"/>
              <a:ext cx="39718" cy="24311"/>
            </a:xfrm>
            <a:custGeom>
              <a:rect b="b" l="l" r="r" t="t"/>
              <a:pathLst>
                <a:path extrusionOk="0" h="718" w="1173">
                  <a:moveTo>
                    <a:pt x="1046" y="0"/>
                  </a:moveTo>
                  <a:cubicBezTo>
                    <a:pt x="1009" y="0"/>
                    <a:pt x="969" y="16"/>
                    <a:pt x="950" y="53"/>
                  </a:cubicBezTo>
                  <a:cubicBezTo>
                    <a:pt x="760" y="274"/>
                    <a:pt x="444" y="433"/>
                    <a:pt x="127" y="433"/>
                  </a:cubicBezTo>
                  <a:cubicBezTo>
                    <a:pt x="64" y="465"/>
                    <a:pt x="0" y="496"/>
                    <a:pt x="0" y="591"/>
                  </a:cubicBezTo>
                  <a:cubicBezTo>
                    <a:pt x="32" y="655"/>
                    <a:pt x="95" y="718"/>
                    <a:pt x="159" y="718"/>
                  </a:cubicBezTo>
                  <a:cubicBezTo>
                    <a:pt x="539" y="686"/>
                    <a:pt x="919" y="496"/>
                    <a:pt x="1140" y="211"/>
                  </a:cubicBezTo>
                  <a:cubicBezTo>
                    <a:pt x="1172" y="148"/>
                    <a:pt x="1172" y="53"/>
                    <a:pt x="1109" y="21"/>
                  </a:cubicBezTo>
                  <a:cubicBezTo>
                    <a:pt x="1096" y="8"/>
                    <a:pt x="1072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1416182" y="679599"/>
              <a:ext cx="30034" cy="61151"/>
            </a:xfrm>
            <a:custGeom>
              <a:rect b="b" l="l" r="r" t="t"/>
              <a:pathLst>
                <a:path extrusionOk="0" h="1806" w="887">
                  <a:moveTo>
                    <a:pt x="127" y="1"/>
                  </a:moveTo>
                  <a:cubicBezTo>
                    <a:pt x="63" y="1"/>
                    <a:pt x="0" y="64"/>
                    <a:pt x="32" y="159"/>
                  </a:cubicBezTo>
                  <a:cubicBezTo>
                    <a:pt x="32" y="254"/>
                    <a:pt x="63" y="349"/>
                    <a:pt x="95" y="476"/>
                  </a:cubicBezTo>
                  <a:cubicBezTo>
                    <a:pt x="127" y="476"/>
                    <a:pt x="127" y="507"/>
                    <a:pt x="127" y="507"/>
                  </a:cubicBezTo>
                  <a:cubicBezTo>
                    <a:pt x="158" y="539"/>
                    <a:pt x="158" y="571"/>
                    <a:pt x="158" y="603"/>
                  </a:cubicBezTo>
                  <a:cubicBezTo>
                    <a:pt x="190" y="634"/>
                    <a:pt x="158" y="698"/>
                    <a:pt x="158" y="729"/>
                  </a:cubicBezTo>
                  <a:cubicBezTo>
                    <a:pt x="127" y="919"/>
                    <a:pt x="95" y="1141"/>
                    <a:pt x="158" y="1363"/>
                  </a:cubicBezTo>
                  <a:cubicBezTo>
                    <a:pt x="253" y="1584"/>
                    <a:pt x="475" y="1774"/>
                    <a:pt x="728" y="1806"/>
                  </a:cubicBezTo>
                  <a:lnTo>
                    <a:pt x="760" y="1806"/>
                  </a:lnTo>
                  <a:cubicBezTo>
                    <a:pt x="823" y="1806"/>
                    <a:pt x="887" y="1743"/>
                    <a:pt x="887" y="1679"/>
                  </a:cubicBezTo>
                  <a:cubicBezTo>
                    <a:pt x="887" y="1616"/>
                    <a:pt x="823" y="1553"/>
                    <a:pt x="760" y="1553"/>
                  </a:cubicBezTo>
                  <a:cubicBezTo>
                    <a:pt x="602" y="1553"/>
                    <a:pt x="443" y="1426"/>
                    <a:pt x="412" y="1268"/>
                  </a:cubicBezTo>
                  <a:cubicBezTo>
                    <a:pt x="348" y="1141"/>
                    <a:pt x="380" y="951"/>
                    <a:pt x="412" y="793"/>
                  </a:cubicBezTo>
                  <a:cubicBezTo>
                    <a:pt x="443" y="729"/>
                    <a:pt x="443" y="634"/>
                    <a:pt x="412" y="539"/>
                  </a:cubicBezTo>
                  <a:cubicBezTo>
                    <a:pt x="412" y="507"/>
                    <a:pt x="380" y="444"/>
                    <a:pt x="348" y="412"/>
                  </a:cubicBezTo>
                  <a:lnTo>
                    <a:pt x="348" y="349"/>
                  </a:lnTo>
                  <a:cubicBezTo>
                    <a:pt x="317" y="286"/>
                    <a:pt x="285" y="191"/>
                    <a:pt x="285" y="96"/>
                  </a:cubicBezTo>
                  <a:cubicBezTo>
                    <a:pt x="285" y="32"/>
                    <a:pt x="190" y="1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1107345" y="411530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49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49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p23"/>
          <p:cNvGrpSpPr/>
          <p:nvPr/>
        </p:nvGrpSpPr>
        <p:grpSpPr>
          <a:xfrm>
            <a:off x="1201904" y="2201024"/>
            <a:ext cx="575077" cy="576079"/>
            <a:chOff x="1107345" y="1926697"/>
            <a:chExt cx="621974" cy="623058"/>
          </a:xfrm>
        </p:grpSpPr>
        <p:sp>
          <p:nvSpPr>
            <p:cNvPr id="1803" name="Google Shape;1803;p23"/>
            <p:cNvSpPr/>
            <p:nvPr/>
          </p:nvSpPr>
          <p:spPr>
            <a:xfrm>
              <a:off x="1212413" y="2022758"/>
              <a:ext cx="427889" cy="427279"/>
            </a:xfrm>
            <a:custGeom>
              <a:rect b="b" l="l" r="r" t="t"/>
              <a:pathLst>
                <a:path extrusionOk="0" h="12619" w="12637">
                  <a:moveTo>
                    <a:pt x="4815" y="299"/>
                  </a:moveTo>
                  <a:lnTo>
                    <a:pt x="6303" y="1724"/>
                  </a:lnTo>
                  <a:cubicBezTo>
                    <a:pt x="6335" y="1724"/>
                    <a:pt x="6366" y="1756"/>
                    <a:pt x="6398" y="1756"/>
                  </a:cubicBezTo>
                  <a:lnTo>
                    <a:pt x="6525" y="1756"/>
                  </a:lnTo>
                  <a:cubicBezTo>
                    <a:pt x="6556" y="1756"/>
                    <a:pt x="6588" y="1756"/>
                    <a:pt x="6620" y="1724"/>
                  </a:cubicBezTo>
                  <a:lnTo>
                    <a:pt x="8235" y="426"/>
                  </a:lnTo>
                  <a:lnTo>
                    <a:pt x="9502" y="996"/>
                  </a:lnTo>
                  <a:lnTo>
                    <a:pt x="9565" y="3054"/>
                  </a:lnTo>
                  <a:cubicBezTo>
                    <a:pt x="9565" y="3086"/>
                    <a:pt x="9565" y="3117"/>
                    <a:pt x="9597" y="3149"/>
                  </a:cubicBezTo>
                  <a:lnTo>
                    <a:pt x="9692" y="3244"/>
                  </a:lnTo>
                  <a:cubicBezTo>
                    <a:pt x="9723" y="3276"/>
                    <a:pt x="9755" y="3276"/>
                    <a:pt x="9787" y="3276"/>
                  </a:cubicBezTo>
                  <a:lnTo>
                    <a:pt x="11845" y="3497"/>
                  </a:lnTo>
                  <a:lnTo>
                    <a:pt x="12320" y="4828"/>
                  </a:lnTo>
                  <a:lnTo>
                    <a:pt x="10990" y="6253"/>
                  </a:lnTo>
                  <a:cubicBezTo>
                    <a:pt x="10958" y="6284"/>
                    <a:pt x="10927" y="6284"/>
                    <a:pt x="10927" y="6316"/>
                  </a:cubicBezTo>
                  <a:lnTo>
                    <a:pt x="10927" y="6633"/>
                  </a:lnTo>
                  <a:cubicBezTo>
                    <a:pt x="10927" y="6664"/>
                    <a:pt x="10927" y="6696"/>
                    <a:pt x="10958" y="6696"/>
                  </a:cubicBezTo>
                  <a:lnTo>
                    <a:pt x="12194" y="8248"/>
                  </a:lnTo>
                  <a:lnTo>
                    <a:pt x="11623" y="9515"/>
                  </a:lnTo>
                  <a:lnTo>
                    <a:pt x="9660" y="9578"/>
                  </a:lnTo>
                  <a:cubicBezTo>
                    <a:pt x="9628" y="9578"/>
                    <a:pt x="9597" y="9578"/>
                    <a:pt x="9565" y="9610"/>
                  </a:cubicBezTo>
                  <a:lnTo>
                    <a:pt x="9343" y="9800"/>
                  </a:lnTo>
                  <a:cubicBezTo>
                    <a:pt x="9343" y="9831"/>
                    <a:pt x="9312" y="9863"/>
                    <a:pt x="9312" y="9895"/>
                  </a:cubicBezTo>
                  <a:lnTo>
                    <a:pt x="9122" y="11858"/>
                  </a:lnTo>
                  <a:lnTo>
                    <a:pt x="7792" y="12333"/>
                  </a:lnTo>
                  <a:lnTo>
                    <a:pt x="6366" y="10971"/>
                  </a:lnTo>
                  <a:cubicBezTo>
                    <a:pt x="6335" y="10971"/>
                    <a:pt x="6303" y="10940"/>
                    <a:pt x="6271" y="10940"/>
                  </a:cubicBezTo>
                  <a:lnTo>
                    <a:pt x="5986" y="10940"/>
                  </a:lnTo>
                  <a:cubicBezTo>
                    <a:pt x="5955" y="10940"/>
                    <a:pt x="5923" y="10940"/>
                    <a:pt x="5891" y="10971"/>
                  </a:cubicBezTo>
                  <a:lnTo>
                    <a:pt x="4371" y="12206"/>
                  </a:lnTo>
                  <a:lnTo>
                    <a:pt x="3105" y="11636"/>
                  </a:lnTo>
                  <a:lnTo>
                    <a:pt x="3041" y="9673"/>
                  </a:lnTo>
                  <a:cubicBezTo>
                    <a:pt x="3041" y="9641"/>
                    <a:pt x="3010" y="9610"/>
                    <a:pt x="3010" y="9578"/>
                  </a:cubicBezTo>
                  <a:lnTo>
                    <a:pt x="2819" y="9356"/>
                  </a:lnTo>
                  <a:cubicBezTo>
                    <a:pt x="2788" y="9356"/>
                    <a:pt x="2756" y="9325"/>
                    <a:pt x="2724" y="9325"/>
                  </a:cubicBezTo>
                  <a:lnTo>
                    <a:pt x="761" y="9135"/>
                  </a:lnTo>
                  <a:lnTo>
                    <a:pt x="286" y="7804"/>
                  </a:lnTo>
                  <a:lnTo>
                    <a:pt x="1616" y="6379"/>
                  </a:lnTo>
                  <a:cubicBezTo>
                    <a:pt x="1648" y="6348"/>
                    <a:pt x="1648" y="6316"/>
                    <a:pt x="1648" y="6284"/>
                  </a:cubicBezTo>
                  <a:lnTo>
                    <a:pt x="1679" y="5999"/>
                  </a:lnTo>
                  <a:cubicBezTo>
                    <a:pt x="1679" y="5968"/>
                    <a:pt x="1679" y="5936"/>
                    <a:pt x="1648" y="5936"/>
                  </a:cubicBezTo>
                  <a:lnTo>
                    <a:pt x="413" y="4384"/>
                  </a:lnTo>
                  <a:lnTo>
                    <a:pt x="983" y="3117"/>
                  </a:lnTo>
                  <a:lnTo>
                    <a:pt x="3073" y="3054"/>
                  </a:lnTo>
                  <a:cubicBezTo>
                    <a:pt x="3105" y="3054"/>
                    <a:pt x="3105" y="3022"/>
                    <a:pt x="3136" y="3022"/>
                  </a:cubicBezTo>
                  <a:lnTo>
                    <a:pt x="3231" y="2927"/>
                  </a:lnTo>
                  <a:cubicBezTo>
                    <a:pt x="3263" y="2896"/>
                    <a:pt x="3263" y="2864"/>
                    <a:pt x="3263" y="2832"/>
                  </a:cubicBezTo>
                  <a:lnTo>
                    <a:pt x="3485" y="774"/>
                  </a:lnTo>
                  <a:lnTo>
                    <a:pt x="4815" y="299"/>
                  </a:lnTo>
                  <a:close/>
                  <a:moveTo>
                    <a:pt x="4838" y="1"/>
                  </a:moveTo>
                  <a:cubicBezTo>
                    <a:pt x="4820" y="1"/>
                    <a:pt x="4802" y="5"/>
                    <a:pt x="4783" y="14"/>
                  </a:cubicBezTo>
                  <a:lnTo>
                    <a:pt x="3326" y="552"/>
                  </a:lnTo>
                  <a:cubicBezTo>
                    <a:pt x="3295" y="584"/>
                    <a:pt x="3263" y="616"/>
                    <a:pt x="3263" y="679"/>
                  </a:cubicBezTo>
                  <a:lnTo>
                    <a:pt x="3041" y="2769"/>
                  </a:lnTo>
                  <a:lnTo>
                    <a:pt x="3010" y="2801"/>
                  </a:lnTo>
                  <a:lnTo>
                    <a:pt x="888" y="2864"/>
                  </a:lnTo>
                  <a:cubicBezTo>
                    <a:pt x="856" y="2864"/>
                    <a:pt x="793" y="2896"/>
                    <a:pt x="793" y="2927"/>
                  </a:cubicBezTo>
                  <a:lnTo>
                    <a:pt x="128" y="4353"/>
                  </a:lnTo>
                  <a:cubicBezTo>
                    <a:pt x="128" y="4384"/>
                    <a:pt x="128" y="4448"/>
                    <a:pt x="159" y="4479"/>
                  </a:cubicBezTo>
                  <a:lnTo>
                    <a:pt x="1426" y="6031"/>
                  </a:lnTo>
                  <a:lnTo>
                    <a:pt x="1426" y="6221"/>
                  </a:lnTo>
                  <a:lnTo>
                    <a:pt x="33" y="7678"/>
                  </a:lnTo>
                  <a:cubicBezTo>
                    <a:pt x="1" y="7741"/>
                    <a:pt x="1" y="7773"/>
                    <a:pt x="1" y="7836"/>
                  </a:cubicBezTo>
                  <a:lnTo>
                    <a:pt x="571" y="9293"/>
                  </a:lnTo>
                  <a:cubicBezTo>
                    <a:pt x="571" y="9325"/>
                    <a:pt x="603" y="9356"/>
                    <a:pt x="666" y="9356"/>
                  </a:cubicBezTo>
                  <a:lnTo>
                    <a:pt x="2661" y="9578"/>
                  </a:lnTo>
                  <a:lnTo>
                    <a:pt x="2788" y="9705"/>
                  </a:lnTo>
                  <a:lnTo>
                    <a:pt x="2851" y="11731"/>
                  </a:lnTo>
                  <a:cubicBezTo>
                    <a:pt x="2851" y="11763"/>
                    <a:pt x="2883" y="11826"/>
                    <a:pt x="2915" y="11826"/>
                  </a:cubicBezTo>
                  <a:lnTo>
                    <a:pt x="4340" y="12491"/>
                  </a:lnTo>
                  <a:cubicBezTo>
                    <a:pt x="4371" y="12491"/>
                    <a:pt x="4435" y="12491"/>
                    <a:pt x="4466" y="12460"/>
                  </a:cubicBezTo>
                  <a:lnTo>
                    <a:pt x="6050" y="11193"/>
                  </a:lnTo>
                  <a:lnTo>
                    <a:pt x="6240" y="11193"/>
                  </a:lnTo>
                  <a:lnTo>
                    <a:pt x="7697" y="12586"/>
                  </a:lnTo>
                  <a:cubicBezTo>
                    <a:pt x="7697" y="12618"/>
                    <a:pt x="7728" y="12618"/>
                    <a:pt x="7760" y="12618"/>
                  </a:cubicBezTo>
                  <a:lnTo>
                    <a:pt x="7823" y="12618"/>
                  </a:lnTo>
                  <a:lnTo>
                    <a:pt x="9280" y="12080"/>
                  </a:lnTo>
                  <a:cubicBezTo>
                    <a:pt x="9343" y="12048"/>
                    <a:pt x="9375" y="12016"/>
                    <a:pt x="9375" y="11953"/>
                  </a:cubicBezTo>
                  <a:lnTo>
                    <a:pt x="9565" y="9958"/>
                  </a:lnTo>
                  <a:lnTo>
                    <a:pt x="9723" y="9831"/>
                  </a:lnTo>
                  <a:lnTo>
                    <a:pt x="11719" y="9768"/>
                  </a:lnTo>
                  <a:cubicBezTo>
                    <a:pt x="11782" y="9768"/>
                    <a:pt x="11814" y="9736"/>
                    <a:pt x="11845" y="9705"/>
                  </a:cubicBezTo>
                  <a:lnTo>
                    <a:pt x="12479" y="8279"/>
                  </a:lnTo>
                  <a:cubicBezTo>
                    <a:pt x="12510" y="8248"/>
                    <a:pt x="12510" y="8184"/>
                    <a:pt x="12479" y="8153"/>
                  </a:cubicBezTo>
                  <a:lnTo>
                    <a:pt x="11212" y="6569"/>
                  </a:lnTo>
                  <a:lnTo>
                    <a:pt x="11212" y="6379"/>
                  </a:lnTo>
                  <a:lnTo>
                    <a:pt x="12574" y="4923"/>
                  </a:lnTo>
                  <a:cubicBezTo>
                    <a:pt x="12605" y="4891"/>
                    <a:pt x="12637" y="4859"/>
                    <a:pt x="12605" y="4796"/>
                  </a:cubicBezTo>
                  <a:lnTo>
                    <a:pt x="12067" y="3339"/>
                  </a:lnTo>
                  <a:cubicBezTo>
                    <a:pt x="12035" y="3307"/>
                    <a:pt x="12004" y="3276"/>
                    <a:pt x="11972" y="3244"/>
                  </a:cubicBezTo>
                  <a:lnTo>
                    <a:pt x="9850" y="3022"/>
                  </a:lnTo>
                  <a:lnTo>
                    <a:pt x="9818" y="3022"/>
                  </a:lnTo>
                  <a:lnTo>
                    <a:pt x="9787" y="901"/>
                  </a:lnTo>
                  <a:cubicBezTo>
                    <a:pt x="9787" y="837"/>
                    <a:pt x="9755" y="806"/>
                    <a:pt x="9692" y="774"/>
                  </a:cubicBezTo>
                  <a:lnTo>
                    <a:pt x="8267" y="141"/>
                  </a:lnTo>
                  <a:cubicBezTo>
                    <a:pt x="8257" y="131"/>
                    <a:pt x="8245" y="127"/>
                    <a:pt x="8232" y="127"/>
                  </a:cubicBezTo>
                  <a:cubicBezTo>
                    <a:pt x="8201" y="127"/>
                    <a:pt x="8162" y="150"/>
                    <a:pt x="8140" y="172"/>
                  </a:cubicBezTo>
                  <a:lnTo>
                    <a:pt x="6493" y="1502"/>
                  </a:lnTo>
                  <a:lnTo>
                    <a:pt x="6461" y="1502"/>
                  </a:lnTo>
                  <a:lnTo>
                    <a:pt x="4941" y="46"/>
                  </a:lnTo>
                  <a:cubicBezTo>
                    <a:pt x="4919" y="23"/>
                    <a:pt x="4881" y="1"/>
                    <a:pt x="483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1327165" y="2140726"/>
              <a:ext cx="208070" cy="191343"/>
            </a:xfrm>
            <a:custGeom>
              <a:rect b="b" l="l" r="r" t="t"/>
              <a:pathLst>
                <a:path extrusionOk="0" h="5651" w="6145">
                  <a:moveTo>
                    <a:pt x="2914" y="267"/>
                  </a:moveTo>
                  <a:cubicBezTo>
                    <a:pt x="3294" y="267"/>
                    <a:pt x="3642" y="330"/>
                    <a:pt x="3991" y="489"/>
                  </a:cubicBezTo>
                  <a:cubicBezTo>
                    <a:pt x="5289" y="1059"/>
                    <a:pt x="5859" y="2610"/>
                    <a:pt x="5258" y="3909"/>
                  </a:cubicBezTo>
                  <a:cubicBezTo>
                    <a:pt x="4973" y="4510"/>
                    <a:pt x="4466" y="4986"/>
                    <a:pt x="3801" y="5239"/>
                  </a:cubicBezTo>
                  <a:cubicBezTo>
                    <a:pt x="3504" y="5343"/>
                    <a:pt x="3193" y="5398"/>
                    <a:pt x="2882" y="5398"/>
                  </a:cubicBezTo>
                  <a:cubicBezTo>
                    <a:pt x="2528" y="5398"/>
                    <a:pt x="2174" y="5327"/>
                    <a:pt x="1837" y="5176"/>
                  </a:cubicBezTo>
                  <a:cubicBezTo>
                    <a:pt x="1204" y="4890"/>
                    <a:pt x="729" y="4384"/>
                    <a:pt x="507" y="3719"/>
                  </a:cubicBezTo>
                  <a:cubicBezTo>
                    <a:pt x="254" y="3085"/>
                    <a:pt x="286" y="2389"/>
                    <a:pt x="571" y="1755"/>
                  </a:cubicBezTo>
                  <a:cubicBezTo>
                    <a:pt x="856" y="1122"/>
                    <a:pt x="1362" y="647"/>
                    <a:pt x="2027" y="425"/>
                  </a:cubicBezTo>
                  <a:cubicBezTo>
                    <a:pt x="2312" y="299"/>
                    <a:pt x="2629" y="267"/>
                    <a:pt x="2914" y="267"/>
                  </a:cubicBezTo>
                  <a:close/>
                  <a:moveTo>
                    <a:pt x="2924" y="0"/>
                  </a:moveTo>
                  <a:cubicBezTo>
                    <a:pt x="2588" y="0"/>
                    <a:pt x="2250" y="56"/>
                    <a:pt x="1932" y="172"/>
                  </a:cubicBezTo>
                  <a:cubicBezTo>
                    <a:pt x="1204" y="425"/>
                    <a:pt x="666" y="964"/>
                    <a:pt x="349" y="1660"/>
                  </a:cubicBezTo>
                  <a:cubicBezTo>
                    <a:pt x="32" y="2325"/>
                    <a:pt x="1" y="3117"/>
                    <a:pt x="254" y="3814"/>
                  </a:cubicBezTo>
                  <a:cubicBezTo>
                    <a:pt x="539" y="4510"/>
                    <a:pt x="1046" y="5081"/>
                    <a:pt x="1742" y="5397"/>
                  </a:cubicBezTo>
                  <a:cubicBezTo>
                    <a:pt x="2122" y="5587"/>
                    <a:pt x="2502" y="5651"/>
                    <a:pt x="2914" y="5651"/>
                  </a:cubicBezTo>
                  <a:cubicBezTo>
                    <a:pt x="3262" y="5651"/>
                    <a:pt x="3579" y="5587"/>
                    <a:pt x="3896" y="5492"/>
                  </a:cubicBezTo>
                  <a:cubicBezTo>
                    <a:pt x="4624" y="5207"/>
                    <a:pt x="5194" y="4700"/>
                    <a:pt x="5479" y="4004"/>
                  </a:cubicBezTo>
                  <a:cubicBezTo>
                    <a:pt x="6144" y="2579"/>
                    <a:pt x="5511" y="900"/>
                    <a:pt x="4086" y="235"/>
                  </a:cubicBezTo>
                  <a:cubicBezTo>
                    <a:pt x="3724" y="80"/>
                    <a:pt x="3325" y="0"/>
                    <a:pt x="29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1107345" y="1926697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4" y="507"/>
                  </a:moveTo>
                  <a:cubicBezTo>
                    <a:pt x="13966" y="507"/>
                    <a:pt x="17862" y="4403"/>
                    <a:pt x="17862" y="9185"/>
                  </a:cubicBezTo>
                  <a:cubicBezTo>
                    <a:pt x="17862" y="13967"/>
                    <a:pt x="13966" y="17862"/>
                    <a:pt x="9184" y="17862"/>
                  </a:cubicBezTo>
                  <a:cubicBezTo>
                    <a:pt x="4402" y="17862"/>
                    <a:pt x="507" y="13967"/>
                    <a:pt x="507" y="9185"/>
                  </a:cubicBezTo>
                  <a:cubicBezTo>
                    <a:pt x="507" y="4403"/>
                    <a:pt x="4402" y="507"/>
                    <a:pt x="9184" y="507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18"/>
                    <a:pt x="0" y="9185"/>
                  </a:cubicBezTo>
                  <a:cubicBezTo>
                    <a:pt x="0" y="14252"/>
                    <a:pt x="4117" y="18400"/>
                    <a:pt x="9184" y="18400"/>
                  </a:cubicBezTo>
                  <a:cubicBezTo>
                    <a:pt x="14251" y="18400"/>
                    <a:pt x="18368" y="14252"/>
                    <a:pt x="18368" y="9185"/>
                  </a:cubicBezTo>
                  <a:cubicBezTo>
                    <a:pt x="18368" y="4118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23"/>
          <p:cNvGrpSpPr/>
          <p:nvPr/>
        </p:nvGrpSpPr>
        <p:grpSpPr>
          <a:xfrm>
            <a:off x="1201904" y="3600977"/>
            <a:ext cx="575077" cy="576048"/>
            <a:chOff x="1107345" y="3440815"/>
            <a:chExt cx="621974" cy="623024"/>
          </a:xfrm>
        </p:grpSpPr>
        <p:sp>
          <p:nvSpPr>
            <p:cNvPr id="1807" name="Google Shape;1807;p23"/>
            <p:cNvSpPr/>
            <p:nvPr/>
          </p:nvSpPr>
          <p:spPr>
            <a:xfrm>
              <a:off x="1248880" y="3704584"/>
              <a:ext cx="264887" cy="182336"/>
            </a:xfrm>
            <a:custGeom>
              <a:rect b="b" l="l" r="r" t="t"/>
              <a:pathLst>
                <a:path extrusionOk="0" h="5385" w="7823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1244614" y="3700318"/>
              <a:ext cx="273453" cy="190903"/>
            </a:xfrm>
            <a:custGeom>
              <a:rect b="b" l="l" r="r" t="t"/>
              <a:pathLst>
                <a:path extrusionOk="0" h="5638" w="8076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293914" y="3659550"/>
              <a:ext cx="264921" cy="182336"/>
            </a:xfrm>
            <a:custGeom>
              <a:rect b="b" l="l" r="r" t="t"/>
              <a:pathLst>
                <a:path extrusionOk="0" h="5385" w="7824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1289648" y="3655250"/>
              <a:ext cx="273453" cy="190937"/>
            </a:xfrm>
            <a:custGeom>
              <a:rect b="b" l="l" r="r" t="t"/>
              <a:pathLst>
                <a:path extrusionOk="0" h="5639" w="8076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1337898" y="3615600"/>
              <a:ext cx="265970" cy="182302"/>
            </a:xfrm>
            <a:custGeom>
              <a:rect b="b" l="l" r="r" t="t"/>
              <a:pathLst>
                <a:path extrusionOk="0" h="5384" w="7855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1333598" y="3611300"/>
              <a:ext cx="274537" cy="190903"/>
            </a:xfrm>
            <a:custGeom>
              <a:rect b="b" l="l" r="r" t="t"/>
              <a:pathLst>
                <a:path extrusionOk="0" h="5638" w="8108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1107345" y="3440815"/>
              <a:ext cx="621974" cy="623024"/>
            </a:xfrm>
            <a:custGeom>
              <a:rect b="b" l="l" r="r" t="t"/>
              <a:pathLst>
                <a:path extrusionOk="0" h="18400" w="18369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4" name="Google Shape;1814;p23"/>
          <p:cNvGrpSpPr/>
          <p:nvPr/>
        </p:nvGrpSpPr>
        <p:grpSpPr>
          <a:xfrm>
            <a:off x="7350195" y="800101"/>
            <a:ext cx="575077" cy="576079"/>
            <a:chOff x="7414685" y="411530"/>
            <a:chExt cx="621974" cy="623058"/>
          </a:xfrm>
        </p:grpSpPr>
        <p:sp>
          <p:nvSpPr>
            <p:cNvPr id="1815" name="Google Shape;1815;p23"/>
            <p:cNvSpPr/>
            <p:nvPr/>
          </p:nvSpPr>
          <p:spPr>
            <a:xfrm>
              <a:off x="7851102" y="715541"/>
              <a:ext cx="60101" cy="106185"/>
            </a:xfrm>
            <a:custGeom>
              <a:rect b="b" l="l" r="r" t="t"/>
              <a:pathLst>
                <a:path extrusionOk="0" h="3136" w="1775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7544432" y="715541"/>
              <a:ext cx="60068" cy="106185"/>
            </a:xfrm>
            <a:custGeom>
              <a:rect b="b" l="l" r="r" t="t"/>
              <a:pathLst>
                <a:path extrusionOk="0" h="3136" w="1774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7587333" y="710801"/>
              <a:ext cx="280970" cy="211727"/>
            </a:xfrm>
            <a:custGeom>
              <a:rect b="b" l="l" r="r" t="t"/>
              <a:pathLst>
                <a:path extrusionOk="0" h="6253" w="8298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7574466" y="550406"/>
              <a:ext cx="306704" cy="170519"/>
            </a:xfrm>
            <a:custGeom>
              <a:rect b="b" l="l" r="r" t="t"/>
              <a:pathLst>
                <a:path extrusionOk="0" h="5036" w="9058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7583032" y="684424"/>
              <a:ext cx="289571" cy="8634"/>
            </a:xfrm>
            <a:custGeom>
              <a:rect b="b" l="l" r="r" t="t"/>
              <a:pathLst>
                <a:path extrusionOk="0" h="255" w="8552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7682750" y="523589"/>
              <a:ext cx="90101" cy="109402"/>
            </a:xfrm>
            <a:custGeom>
              <a:rect b="b" l="l" r="r" t="t"/>
              <a:pathLst>
                <a:path extrusionOk="0" h="3231" w="2661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7764251" y="524131"/>
              <a:ext cx="57934" cy="58476"/>
            </a:xfrm>
            <a:custGeom>
              <a:rect b="b" l="l" r="r" t="t"/>
              <a:pathLst>
                <a:path extrusionOk="0" h="1727" w="1711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7633416" y="524131"/>
              <a:ext cx="57968" cy="58476"/>
            </a:xfrm>
            <a:custGeom>
              <a:rect b="b" l="l" r="r" t="t"/>
              <a:pathLst>
                <a:path extrusionOk="0" h="1727" w="1712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7599116" y="668340"/>
              <a:ext cx="248803" cy="9684"/>
            </a:xfrm>
            <a:custGeom>
              <a:rect b="b" l="l" r="r" t="t"/>
              <a:pathLst>
                <a:path extrusionOk="0" h="286" w="7348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7647366" y="741275"/>
              <a:ext cx="47235" cy="52551"/>
            </a:xfrm>
            <a:custGeom>
              <a:rect b="b" l="l" r="r" t="t"/>
              <a:pathLst>
                <a:path extrusionOk="0" h="1552" w="1395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7756734" y="741275"/>
              <a:ext cx="47235" cy="52551"/>
            </a:xfrm>
            <a:custGeom>
              <a:rect b="b" l="l" r="r" t="t"/>
              <a:pathLst>
                <a:path extrusionOk="0" h="1552" w="1395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7414685" y="411530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7" name="Google Shape;1827;p23"/>
          <p:cNvGrpSpPr/>
          <p:nvPr/>
        </p:nvGrpSpPr>
        <p:grpSpPr>
          <a:xfrm>
            <a:off x="7350195" y="2201024"/>
            <a:ext cx="575077" cy="576079"/>
            <a:chOff x="7414685" y="1926697"/>
            <a:chExt cx="621974" cy="623058"/>
          </a:xfrm>
        </p:grpSpPr>
        <p:sp>
          <p:nvSpPr>
            <p:cNvPr id="1828" name="Google Shape;1828;p23"/>
            <p:cNvSpPr/>
            <p:nvPr/>
          </p:nvSpPr>
          <p:spPr>
            <a:xfrm>
              <a:off x="7551953" y="2088616"/>
              <a:ext cx="347471" cy="298137"/>
            </a:xfrm>
            <a:custGeom>
              <a:rect b="b" l="l" r="r" t="t"/>
              <a:pathLst>
                <a:path extrusionOk="0" h="8805" w="10262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7624854" y="2089699"/>
              <a:ext cx="201636" cy="168386"/>
            </a:xfrm>
            <a:custGeom>
              <a:rect b="b" l="l" r="r" t="t"/>
              <a:pathLst>
                <a:path extrusionOk="0" h="4973" w="5955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7414685" y="1926697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1" name="Google Shape;1831;p23"/>
          <p:cNvGrpSpPr/>
          <p:nvPr/>
        </p:nvGrpSpPr>
        <p:grpSpPr>
          <a:xfrm>
            <a:off x="7350195" y="3600977"/>
            <a:ext cx="575077" cy="576048"/>
            <a:chOff x="7414685" y="3440815"/>
            <a:chExt cx="621974" cy="623024"/>
          </a:xfrm>
        </p:grpSpPr>
        <p:sp>
          <p:nvSpPr>
            <p:cNvPr id="1832" name="Google Shape;1832;p23"/>
            <p:cNvSpPr/>
            <p:nvPr/>
          </p:nvSpPr>
          <p:spPr>
            <a:xfrm>
              <a:off x="7568037" y="3579133"/>
              <a:ext cx="317438" cy="272404"/>
            </a:xfrm>
            <a:custGeom>
              <a:rect b="b" l="l" r="r" t="t"/>
              <a:pathLst>
                <a:path extrusionOk="0" h="8045" w="9375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7618420" y="3609167"/>
              <a:ext cx="217720" cy="134052"/>
            </a:xfrm>
            <a:custGeom>
              <a:rect b="b" l="l" r="r" t="t"/>
              <a:pathLst>
                <a:path extrusionOk="0" h="3959" w="643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7569120" y="3735701"/>
              <a:ext cx="48284" cy="67585"/>
            </a:xfrm>
            <a:custGeom>
              <a:rect b="b" l="l" r="r" t="t"/>
              <a:pathLst>
                <a:path extrusionOk="0" h="1996" w="1426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7836106" y="3735972"/>
              <a:ext cx="48284" cy="67314"/>
            </a:xfrm>
            <a:custGeom>
              <a:rect b="b" l="l" r="r" t="t"/>
              <a:pathLst>
                <a:path extrusionOk="0" h="1988" w="1426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7570170" y="3818252"/>
              <a:ext cx="315304" cy="8600"/>
            </a:xfrm>
            <a:custGeom>
              <a:rect b="b" l="l" r="r" t="t"/>
              <a:pathLst>
                <a:path extrusionOk="0" h="254" w="9312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7650621" y="3750701"/>
              <a:ext cx="153352" cy="59018"/>
            </a:xfrm>
            <a:custGeom>
              <a:rect b="b" l="l" r="r" t="t"/>
              <a:pathLst>
                <a:path extrusionOk="0" h="1743" w="4529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652754" y="3783952"/>
              <a:ext cx="149086" cy="9684"/>
            </a:xfrm>
            <a:custGeom>
              <a:rect b="b" l="l" r="r" t="t"/>
              <a:pathLst>
                <a:path extrusionOk="0" h="286" w="4403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7652754" y="3767868"/>
              <a:ext cx="149086" cy="8600"/>
            </a:xfrm>
            <a:custGeom>
              <a:rect b="b" l="l" r="r" t="t"/>
              <a:pathLst>
                <a:path extrusionOk="0" h="254" w="4403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7618420" y="3712101"/>
              <a:ext cx="215587" cy="8600"/>
            </a:xfrm>
            <a:custGeom>
              <a:rect b="b" l="l" r="r" t="t"/>
              <a:pathLst>
                <a:path extrusionOk="0" h="254" w="6367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7905824" y="3671604"/>
              <a:ext cx="53634" cy="53397"/>
            </a:xfrm>
            <a:custGeom>
              <a:rect b="b" l="l" r="r" t="t"/>
              <a:pathLst>
                <a:path extrusionOk="0" h="1577" w="1584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7877923" y="3716401"/>
              <a:ext cx="59018" cy="25767"/>
            </a:xfrm>
            <a:custGeom>
              <a:rect b="b" l="l" r="r" t="t"/>
              <a:pathLst>
                <a:path extrusionOk="0" h="761" w="1743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491919" y="3671604"/>
              <a:ext cx="53634" cy="53397"/>
            </a:xfrm>
            <a:custGeom>
              <a:rect b="b" l="l" r="r" t="t"/>
              <a:pathLst>
                <a:path extrusionOk="0" h="1577" w="1584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515486" y="3716401"/>
              <a:ext cx="57934" cy="25767"/>
            </a:xfrm>
            <a:custGeom>
              <a:rect b="b" l="l" r="r" t="t"/>
              <a:pathLst>
                <a:path extrusionOk="0" h="761" w="1711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573386" y="3843986"/>
              <a:ext cx="80485" cy="81535"/>
            </a:xfrm>
            <a:custGeom>
              <a:rect b="b" l="l" r="r" t="t"/>
              <a:pathLst>
                <a:path extrusionOk="0" h="2408" w="2377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797506" y="3843986"/>
              <a:ext cx="80451" cy="81535"/>
            </a:xfrm>
            <a:custGeom>
              <a:rect b="b" l="l" r="r" t="t"/>
              <a:pathLst>
                <a:path extrusionOk="0" h="2408" w="2376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7414685" y="3440815"/>
              <a:ext cx="621974" cy="623024"/>
            </a:xfrm>
            <a:custGeom>
              <a:rect b="b" l="l" r="r" t="t"/>
              <a:pathLst>
                <a:path extrusionOk="0" h="18400" w="18369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rect b="b" l="l" r="r" t="t"/>
              <a:pathLst>
                <a:path extrusionOk="0" h="4403" w="3389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rect b="b" l="l" r="r" t="t"/>
              <a:pathLst>
                <a:path extrusionOk="0" h="8013" w="6176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rect b="b" l="l" r="r" t="t"/>
              <a:pathLst>
                <a:path extrusionOk="0" h="10800" w="8298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rect b="b" l="l" r="r" t="t"/>
              <a:pathLst>
                <a:path extrusionOk="0" h="13239" w="10135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rect b="b" l="l" r="r" t="t"/>
              <a:pathLst>
                <a:path extrusionOk="0" h="15266" w="1175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rect b="b" l="l" r="r" t="t"/>
              <a:pathLst>
                <a:path extrusionOk="0" h="15899" w="12289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rect b="b" l="l" r="r" t="t"/>
              <a:pathLst>
                <a:path extrusionOk="0" h="16121" w="12479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rect b="b" l="l" r="r" t="t"/>
              <a:pathLst>
                <a:path extrusionOk="0" h="15994" w="12352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rect b="b" l="l" r="r" t="t"/>
              <a:pathLst>
                <a:path extrusionOk="0" h="15455" w="11972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rect b="b" l="l" r="r" t="t"/>
              <a:pathLst>
                <a:path extrusionOk="0" h="14505" w="11244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rect b="b" l="l" r="r" t="t"/>
              <a:pathLst>
                <a:path extrusionOk="0" h="13048" w="10103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rect b="b" l="l" r="r" t="t"/>
              <a:pathLst>
                <a:path extrusionOk="0" h="10895" w="8393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rect b="b" l="l" r="r" t="t"/>
              <a:pathLst>
                <a:path extrusionOk="0" h="7443" w="5733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rect b="b" l="l" r="r" t="t"/>
              <a:pathLst>
                <a:path extrusionOk="0" h="3674" w="74138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rect b="b" l="l" r="r" t="t"/>
              <a:pathLst>
                <a:path extrusionOk="0" h="824" w="54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rect b="b" l="l" r="r" t="t"/>
              <a:pathLst>
                <a:path extrusionOk="0" h="318" w="413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rect b="b" l="l" r="r" t="t"/>
              <a:pathLst>
                <a:path extrusionOk="0" h="603" w="286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rect b="b" l="l" r="r" t="t"/>
              <a:pathLst>
                <a:path extrusionOk="0" h="33" w="96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rect b="b" l="l" r="r" t="t"/>
              <a:pathLst>
                <a:path extrusionOk="0" h="666" w="572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rect b="b" l="l" r="r" t="t"/>
              <a:pathLst>
                <a:path extrusionOk="0" h="575" w="476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rect b="b" l="l" r="r" t="t"/>
              <a:pathLst>
                <a:path extrusionOk="0" h="793" w="445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rect b="b" l="l" r="r" t="t"/>
              <a:pathLst>
                <a:path extrusionOk="0" h="792" w="476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rect b="b" l="l" r="r" t="t"/>
              <a:pathLst>
                <a:path extrusionOk="0" h="507" w="317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rect b="b" l="l" r="r" t="t"/>
              <a:pathLst>
                <a:path extrusionOk="0" h="507" w="96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rect b="b" l="l" r="r" t="t"/>
              <a:pathLst>
                <a:path extrusionOk="0" h="666" w="222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rect b="b" l="l" r="r" t="t"/>
              <a:pathLst>
                <a:path extrusionOk="0" h="730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rect b="b" l="l" r="r" t="t"/>
              <a:pathLst>
                <a:path extrusionOk="0" h="476" w="571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rect b="b" l="l" r="r" t="t"/>
              <a:pathLst>
                <a:path extrusionOk="0" h="761" w="53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rect b="b" l="l" r="r" t="t"/>
              <a:pathLst>
                <a:path extrusionOk="0" h="571" w="54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rect b="b" l="l" r="r" t="t"/>
              <a:pathLst>
                <a:path extrusionOk="0" h="191" w="381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rect b="b" l="l" r="r" t="t"/>
              <a:pathLst>
                <a:path extrusionOk="0" h="349" w="476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rect b="b" l="l" r="r" t="t"/>
              <a:pathLst>
                <a:path extrusionOk="0" h="444" w="508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rect b="b" l="l" r="r" t="t"/>
              <a:pathLst>
                <a:path extrusionOk="0" h="96" w="317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rect b="b" l="l" r="r" t="t"/>
              <a:pathLst>
                <a:path extrusionOk="0" h="540" w="571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rect b="b" l="l" r="r" t="t"/>
              <a:pathLst>
                <a:path extrusionOk="0" h="792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rect b="b" l="l" r="r" t="t"/>
              <a:pathLst>
                <a:path extrusionOk="0" h="635" w="476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rect b="b" l="l" r="r" t="t"/>
              <a:pathLst>
                <a:path extrusionOk="0" h="551" w="476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rect b="b" l="l" r="r" t="t"/>
              <a:pathLst>
                <a:path extrusionOk="0" h="571" w="445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rect b="b" l="l" r="r" t="t"/>
              <a:pathLst>
                <a:path extrusionOk="0" h="634" w="286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rect b="b" l="l" r="r" t="t"/>
              <a:pathLst>
                <a:path extrusionOk="0" h="286" w="444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rect b="b" l="l" r="r" t="t"/>
              <a:pathLst>
                <a:path extrusionOk="0" h="698" w="572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rect b="b" l="l" r="r" t="t"/>
              <a:pathLst>
                <a:path extrusionOk="0" h="729" w="507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rect b="b" l="l" r="r" t="t"/>
              <a:pathLst>
                <a:path extrusionOk="0" h="825" w="54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rect b="b" l="l" r="r" t="t"/>
              <a:pathLst>
                <a:path extrusionOk="0" h="697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rect b="b" l="l" r="r" t="t"/>
              <a:pathLst>
                <a:path extrusionOk="0" h="96" w="255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rect b="b" l="l" r="r" t="t"/>
              <a:pathLst>
                <a:path extrusionOk="0" h="33" w="33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rect b="b" l="l" r="r" t="t"/>
              <a:pathLst>
                <a:path extrusionOk="0" h="445" w="508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rect b="b" l="l" r="r" t="t"/>
              <a:pathLst>
                <a:path extrusionOk="0" h="317" w="96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rect b="b" l="l" r="r" t="t"/>
              <a:pathLst>
                <a:path extrusionOk="0" h="761" w="445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rect b="b" l="l" r="r" t="t"/>
              <a:pathLst>
                <a:path extrusionOk="0" h="444" w="222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rect b="b" l="l" r="r" t="t"/>
              <a:pathLst>
                <a:path extrusionOk="0" h="824" w="476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rect b="b" l="l" r="r" t="t"/>
              <a:pathLst>
                <a:path extrusionOk="0" h="792" w="349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rect b="b" l="l" r="r" t="t"/>
              <a:pathLst>
                <a:path extrusionOk="0" h="730" w="539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rect b="b" l="l" r="r" t="t"/>
              <a:pathLst>
                <a:path extrusionOk="0" h="729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rect b="b" l="l" r="r" t="t"/>
              <a:pathLst>
                <a:path extrusionOk="0" h="223" w="34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rect b="b" l="l" r="r" t="t"/>
              <a:pathLst>
                <a:path extrusionOk="0" h="635" w="222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rect b="b" l="l" r="r" t="t"/>
              <a:pathLst>
                <a:path extrusionOk="0" h="444" w="507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rect b="b" l="l" r="r" t="t"/>
              <a:pathLst>
                <a:path extrusionOk="0" h="508" w="571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rect b="b" l="l" r="r" t="t"/>
              <a:pathLst>
                <a:path extrusionOk="0" h="64" w="349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rect b="b" l="l" r="r" t="t"/>
              <a:pathLst>
                <a:path extrusionOk="0" h="318" w="539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rect b="b" l="l" r="r" t="t"/>
              <a:pathLst>
                <a:path extrusionOk="0" h="128" w="381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rect b="b" l="l" r="r" t="t"/>
              <a:pathLst>
                <a:path extrusionOk="0" h="160" w="444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rect b="b" l="l" r="r" t="t"/>
              <a:pathLst>
                <a:path extrusionOk="0" h="698" w="603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rect b="b" l="l" r="r" t="t"/>
              <a:pathLst>
                <a:path extrusionOk="0" h="254" w="476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rect b="b" l="l" r="r" t="t"/>
              <a:pathLst>
                <a:path extrusionOk="0" h="317" w="412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rect b="b" l="l" r="r" t="t"/>
              <a:pathLst>
                <a:path extrusionOk="0" h="445" w="539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rect b="b" l="l" r="r" t="t"/>
              <a:pathLst>
                <a:path extrusionOk="0" h="793" w="35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rect b="b" l="l" r="r" t="t"/>
              <a:pathLst>
                <a:path extrusionOk="0" h="698" w="191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rect b="b" l="l" r="r" t="t"/>
              <a:pathLst>
                <a:path extrusionOk="0" h="793" w="539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rect b="b" l="l" r="r" t="t"/>
              <a:pathLst>
                <a:path extrusionOk="0" h="729" w="476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rect b="b" l="l" r="r" t="t"/>
              <a:pathLst>
                <a:path extrusionOk="0" h="635" w="508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rect b="b" l="l" r="r" t="t"/>
              <a:pathLst>
                <a:path extrusionOk="0" h="413" w="444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rect b="b" l="l" r="r" t="t"/>
              <a:pathLst>
                <a:path extrusionOk="0" h="634" w="318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rect b="b" l="l" r="r" t="t"/>
              <a:pathLst>
                <a:path extrusionOk="0" h="50418" w="72935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rect b="b" l="l" r="r" t="t"/>
              <a:pathLst>
                <a:path extrusionOk="0" h="50639" w="73188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rect b="b" l="l" r="r" t="t"/>
              <a:pathLst>
                <a:path extrusionOk="0" h="42723" w="68058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rect b="b" l="l" r="r" t="t"/>
              <a:pathLst>
                <a:path extrusionOk="0" h="1775" w="40252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rect b="b" l="l" r="r" t="t"/>
              <a:pathLst>
                <a:path extrusionOk="0" h="1965" w="40474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rect b="b" l="l" r="r" t="t"/>
              <a:pathLst>
                <a:path extrusionOk="0" h="381" w="9755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rect b="b" l="l" r="r" t="t"/>
              <a:pathLst>
                <a:path extrusionOk="0" h="412" w="9439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rect b="b" l="l" r="r" t="t"/>
              <a:pathLst>
                <a:path extrusionOk="0" h="381" w="8615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rect b="b" l="l" r="r" t="t"/>
              <a:pathLst>
                <a:path extrusionOk="0" h="412" w="8077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rect b="b" l="l" r="r" t="t"/>
              <a:pathLst>
                <a:path extrusionOk="0" h="381" w="757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rect b="b" l="l" r="r" t="t"/>
              <a:pathLst>
                <a:path extrusionOk="0" h="413" w="6969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rect b="b" l="l" r="r" t="t"/>
              <a:pathLst>
                <a:path extrusionOk="0" h="7824" w="8266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rect b="b" l="l" r="r" t="t"/>
              <a:pathLst>
                <a:path extrusionOk="0" h="1933" w="8235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rect b="b" l="l" r="r" t="t"/>
              <a:pathLst>
                <a:path extrusionOk="0" h="1711" w="38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rect b="b" l="l" r="r" t="t"/>
              <a:pathLst>
                <a:path extrusionOk="0" h="1711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rect b="b" l="l" r="r" t="t"/>
              <a:pathLst>
                <a:path extrusionOk="0" h="887" w="92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rect b="b" l="l" r="r" t="t"/>
              <a:pathLst>
                <a:path extrusionOk="0" h="19636" w="20459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rect b="b" l="l" r="r" t="t"/>
              <a:pathLst>
                <a:path extrusionOk="0" h="5954" w="6113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rect b="b" l="l" r="r" t="t"/>
              <a:pathLst>
                <a:path extrusionOk="0" h="6208" w="624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rect b="b" l="l" r="r" t="t"/>
              <a:pathLst>
                <a:path extrusionOk="0" h="2932" w="1327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rect b="b" l="l" r="r" t="t"/>
              <a:pathLst>
                <a:path extrusionOk="0" h="4751" w="13302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rect b="b" l="l" r="r" t="t"/>
              <a:pathLst>
                <a:path extrusionOk="0" h="96" w="13428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rect b="b" l="l" r="r" t="t"/>
              <a:pathLst>
                <a:path extrusionOk="0" h="29390" w="39745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rect b="b" l="l" r="r" t="t"/>
              <a:pathLst>
                <a:path extrusionOk="0" h="11150" w="32082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rect b="b" l="l" r="r" t="t"/>
              <a:pathLst>
                <a:path extrusionOk="0" h="12067" w="3205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rect b="b" l="l" r="r" t="t"/>
              <a:pathLst>
                <a:path extrusionOk="0" h="255" w="32399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rect b="b" l="l" r="r" t="t"/>
              <a:pathLst>
                <a:path extrusionOk="0" h="29580" w="39873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rect b="b" l="l" r="r" t="t"/>
              <a:pathLst>
                <a:path extrusionOk="0" h="38922" w="53997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rect b="b" l="l" r="r" t="t"/>
              <a:pathLst>
                <a:path extrusionOk="0" h="25875" w="25304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rect b="b" l="l" r="r" t="t"/>
              <a:pathLst>
                <a:path extrusionOk="0" h="25875" w="25304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rect b="b" l="l" r="r" t="t"/>
              <a:pathLst>
                <a:path extrusionOk="0" h="24196" w="25304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rect b="b" l="l" r="r" t="t"/>
              <a:pathLst>
                <a:path extrusionOk="0" h="476" w="9502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rect b="b" l="l" r="r" t="t"/>
              <a:pathLst>
                <a:path extrusionOk="0" h="508" w="9502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rect b="b" l="l" r="r" t="t"/>
              <a:pathLst>
                <a:path extrusionOk="0" h="9039" w="9027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rect b="b" l="l" r="r" t="t"/>
              <a:pathLst>
                <a:path extrusionOk="0" h="9257" w="928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rect b="b" l="l" r="r" t="t"/>
              <a:pathLst>
                <a:path extrusionOk="0" h="9311" w="9312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rect b="b" l="l" r="r" t="t"/>
              <a:pathLst>
                <a:path extrusionOk="0" h="9071" w="909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7" name="Google Shape;2117;p23"/>
          <p:cNvSpPr txBox="1"/>
          <p:nvPr/>
        </p:nvSpPr>
        <p:spPr>
          <a:xfrm>
            <a:off x="686911" y="1376200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85790" y="1639760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19" name="Google Shape;2119;p23"/>
          <p:cNvSpPr txBox="1"/>
          <p:nvPr/>
        </p:nvSpPr>
        <p:spPr>
          <a:xfrm>
            <a:off x="686909" y="2792772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0" name="Google Shape;2120;p23"/>
          <p:cNvSpPr txBox="1"/>
          <p:nvPr/>
        </p:nvSpPr>
        <p:spPr>
          <a:xfrm>
            <a:off x="685763" y="3033804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1" name="Google Shape;2121;p23"/>
          <p:cNvSpPr txBox="1"/>
          <p:nvPr/>
        </p:nvSpPr>
        <p:spPr>
          <a:xfrm>
            <a:off x="686909" y="4167145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2" name="Google Shape;2122;p23"/>
          <p:cNvSpPr txBox="1"/>
          <p:nvPr/>
        </p:nvSpPr>
        <p:spPr>
          <a:xfrm>
            <a:off x="686897" y="4408176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3" name="Google Shape;2123;p23"/>
          <p:cNvSpPr txBox="1"/>
          <p:nvPr/>
        </p:nvSpPr>
        <p:spPr>
          <a:xfrm>
            <a:off x="6832397" y="1376200"/>
            <a:ext cx="16074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4" name="Google Shape;2124;p23"/>
          <p:cNvSpPr txBox="1"/>
          <p:nvPr/>
        </p:nvSpPr>
        <p:spPr>
          <a:xfrm>
            <a:off x="6831263" y="1639757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5" name="Google Shape;2125;p23"/>
          <p:cNvSpPr txBox="1"/>
          <p:nvPr/>
        </p:nvSpPr>
        <p:spPr>
          <a:xfrm>
            <a:off x="6832339" y="2801700"/>
            <a:ext cx="16098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6" name="Google Shape;2126;p23"/>
          <p:cNvSpPr txBox="1"/>
          <p:nvPr/>
        </p:nvSpPr>
        <p:spPr>
          <a:xfrm>
            <a:off x="6831200" y="3046128"/>
            <a:ext cx="1609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7" name="Google Shape;2127;p23"/>
          <p:cNvSpPr txBox="1"/>
          <p:nvPr/>
        </p:nvSpPr>
        <p:spPr>
          <a:xfrm>
            <a:off x="6832363" y="4167150"/>
            <a:ext cx="1608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8" name="Google Shape;2128;p23"/>
          <p:cNvSpPr txBox="1"/>
          <p:nvPr/>
        </p:nvSpPr>
        <p:spPr>
          <a:xfrm>
            <a:off x="6831225" y="4408179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rect b="b" l="l" r="r" t="t"/>
              <a:pathLst>
                <a:path extrusionOk="0" h="7316" w="7317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rect b="b" l="l" r="r" t="t"/>
              <a:pathLst>
                <a:path extrusionOk="0" h="5891" w="586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rect b="b" l="l" r="r" t="t"/>
              <a:pathLst>
                <a:path extrusionOk="0" h="15044" w="15013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rect b="b" l="l" r="r" t="t"/>
              <a:pathLst>
                <a:path extrusionOk="0" h="13587" w="13555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rect b="b" l="l" r="r" t="t"/>
              <a:pathLst>
                <a:path extrusionOk="0" h="3326" w="1838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rect b="b" l="l" r="r" t="t"/>
              <a:pathLst>
                <a:path extrusionOk="0" h="3041" w="3073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rect b="b" l="l" r="r" t="t"/>
              <a:pathLst>
                <a:path extrusionOk="0" h="1774" w="3326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rect b="b" l="l" r="r" t="t"/>
              <a:pathLst>
                <a:path extrusionOk="0" h="1774" w="3358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rect b="b" l="l" r="r" t="t"/>
              <a:pathLst>
                <a:path extrusionOk="0" h="3073" w="3072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rect b="b" l="l" r="r" t="t"/>
              <a:pathLst>
                <a:path extrusionOk="0" h="13967" w="9534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rect b="b" l="l" r="r" t="t"/>
              <a:pathLst>
                <a:path extrusionOk="0" h="8330" w="7158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rect b="b" l="l" r="r" t="t"/>
              <a:pathLst>
                <a:path extrusionOk="0" h="9533" w="8361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rect b="b" l="l" r="r" t="t"/>
              <a:pathLst>
                <a:path extrusionOk="0" h="666" w="4277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rect b="b" l="l" r="r" t="t"/>
              <a:pathLst>
                <a:path extrusionOk="0" h="666" w="377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rect b="b" l="l" r="r" t="t"/>
              <a:pathLst>
                <a:path extrusionOk="0" h="793" w="339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rect b="b" l="l" r="r" t="t"/>
              <a:pathLst>
                <a:path extrusionOk="0" h="2692" w="666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rect b="b" l="l" r="r" t="t"/>
              <a:pathLst>
                <a:path extrusionOk="0" h="2022" w="206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rect b="b" l="l" r="r" t="t"/>
              <a:pathLst>
                <a:path extrusionOk="0" h="612" w="2692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rect b="b" l="l" r="r" t="t"/>
              <a:pathLst>
                <a:path extrusionOk="0" h="609" w="2693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rect b="b" l="l" r="r" t="t"/>
              <a:pathLst>
                <a:path extrusionOk="0" h="2001" w="206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rect b="b" l="l" r="r" t="t"/>
              <a:pathLst>
                <a:path extrusionOk="0" h="5733" w="3232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rect b="b" l="l" r="r" t="t"/>
              <a:pathLst>
                <a:path extrusionOk="0" h="10769" w="12289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rect b="b" l="l" r="r" t="t"/>
              <a:pathLst>
                <a:path extrusionOk="0" h="8710" w="10071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rect b="b" l="l" r="r" t="t"/>
              <a:pathLst>
                <a:path extrusionOk="0" h="9977" w="12922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rect b="b" l="l" r="r" t="t"/>
              <a:pathLst>
                <a:path extrusionOk="0" h="8171" w="10673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rect b="b" l="l" r="r" t="t"/>
              <a:pathLst>
                <a:path extrusionOk="0" h="15582" w="15551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rect b="b" l="l" r="r" t="t"/>
              <a:pathLst>
                <a:path extrusionOk="0" h="14125" w="14094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rect b="b" l="l" r="r" t="t"/>
              <a:pathLst>
                <a:path extrusionOk="0" h="4371" w="4403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rect b="b" l="l" r="r" t="t"/>
              <a:pathLst>
                <a:path extrusionOk="0" h="1553" w="1553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rect b="b" l="l" r="r" t="t"/>
              <a:pathLst>
                <a:path extrusionOk="0" h="13017" w="15772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rect b="b" l="l" r="r" t="t"/>
              <a:pathLst>
                <a:path extrusionOk="0" h="11619" w="14379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rect b="b" l="l" r="r" t="t"/>
              <a:pathLst>
                <a:path extrusionOk="0" h="10547" w="1584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rect b="b" l="l" r="r" t="t"/>
              <a:pathLst>
                <a:path extrusionOk="0" h="2547" w="9819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rect b="b" l="l" r="r" t="t"/>
              <a:pathLst>
                <a:path extrusionOk="0" h="4303" w="2947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rect b="b" l="l" r="r" t="t"/>
              <a:pathLst>
                <a:path extrusionOk="0" h="11908" w="17989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rect b="b" l="l" r="r" t="t"/>
              <a:pathLst>
                <a:path extrusionOk="0" h="1807" w="795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rect b="b" l="l" r="r" t="t"/>
              <a:pathLst>
                <a:path extrusionOk="0" h="7633" w="1584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rect b="b" l="l" r="r" t="t"/>
              <a:pathLst>
                <a:path extrusionOk="0" h="825" w="12067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rect b="b" l="l" r="r" t="t"/>
              <a:pathLst>
                <a:path extrusionOk="0" h="2535" w="3137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rect b="b" l="l" r="r" t="t"/>
              <a:pathLst>
                <a:path extrusionOk="0" h="7380" w="5512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rect b="b" l="l" r="r" t="t"/>
              <a:pathLst>
                <a:path extrusionOk="0" h="7380" w="5511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rect b="b" l="l" r="r" t="t"/>
              <a:pathLst>
                <a:path extrusionOk="0" h="26001" w="2597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rect b="b" l="l" r="r" t="t"/>
              <a:pathLst>
                <a:path extrusionOk="0" h="24861" w="2483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rect b="b" l="l" r="r" t="t"/>
              <a:pathLst>
                <a:path extrusionOk="0" h="26001" w="2597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rect b="b" l="l" r="r" t="t"/>
              <a:pathLst>
                <a:path extrusionOk="0" h="24861" w="2483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rect b="b" l="l" r="r" t="t"/>
              <a:pathLst>
                <a:path extrusionOk="0" h="26001" w="25969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rect b="b" l="l" r="r" t="t"/>
              <a:pathLst>
                <a:path extrusionOk="0" h="24861" w="24861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rect b="b" l="l" r="r" t="t"/>
              <a:pathLst>
                <a:path extrusionOk="0" h="26001" w="2597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rect b="b" l="l" r="r" t="t"/>
              <a:pathLst>
                <a:path extrusionOk="0" h="24861" w="2483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rect b="b" l="l" r="r" t="t"/>
              <a:pathLst>
                <a:path extrusionOk="0" h="58082" w="23942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rect b="b" l="l" r="r" t="t"/>
              <a:pathLst>
                <a:path extrusionOk="0" h="5068" w="8299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rect b="b" l="l" r="r" t="t"/>
              <a:pathLst>
                <a:path extrusionOk="0" h="8774" w="10926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rect b="b" l="l" r="r" t="t"/>
              <a:pathLst>
                <a:path extrusionOk="0" h="11845" w="928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rect b="b" l="l" r="r" t="t"/>
              <a:pathLst>
                <a:path extrusionOk="0" h="1268" w="1268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rect b="b" l="l" r="r" t="t"/>
              <a:pathLst>
                <a:path extrusionOk="0" h="4759" w="4846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rect b="b" l="l" r="r" t="t"/>
              <a:pathLst>
                <a:path extrusionOk="0" h="235" w="412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rect b="b" l="l" r="r" t="t"/>
              <a:pathLst>
                <a:path extrusionOk="0" h="1438" w="1806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rect b="b" l="l" r="r" t="t"/>
              <a:pathLst>
                <a:path extrusionOk="0" h="7570" w="7602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rect b="b" l="l" r="r" t="t"/>
              <a:pathLst>
                <a:path extrusionOk="0" h="35945" w="1774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rect b="b" l="l" r="r" t="t"/>
              <a:pathLst>
                <a:path extrusionOk="0" h="7855" w="6905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rect b="b" l="l" r="r" t="t"/>
              <a:pathLst>
                <a:path extrusionOk="0" h="540" w="3516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rect b="b" l="l" r="r" t="t"/>
              <a:pathLst>
                <a:path extrusionOk="0" h="571" w="3104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rect b="b" l="l" r="r" t="t"/>
              <a:pathLst>
                <a:path extrusionOk="0" h="666" w="2788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rect b="b" l="l" r="r" t="t"/>
              <a:pathLst>
                <a:path extrusionOk="0" h="2218" w="539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rect b="b" l="l" r="r" t="t"/>
              <a:pathLst>
                <a:path extrusionOk="0" h="1655" w="1679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rect b="b" l="l" r="r" t="t"/>
              <a:pathLst>
                <a:path extrusionOk="0" h="488" w="2186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rect b="b" l="l" r="r" t="t"/>
              <a:pathLst>
                <a:path extrusionOk="0" h="514" w="2218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rect b="b" l="l" r="r" t="t"/>
              <a:pathLst>
                <a:path extrusionOk="0" h="1653" w="1679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rect b="b" l="l" r="r" t="t"/>
              <a:pathLst>
                <a:path extrusionOk="0" h="11845" w="928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rect b="b" l="l" r="r" t="t"/>
              <a:pathLst>
                <a:path extrusionOk="0" h="6779" w="7823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rect b="b" l="l" r="r" t="t"/>
              <a:pathLst>
                <a:path extrusionOk="0" h="6367" w="833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rect b="b" l="l" r="r" t="t"/>
              <a:pathLst>
                <a:path extrusionOk="0" h="58177" w="23943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rect b="b" l="l" r="r" t="t"/>
              <a:pathLst>
                <a:path extrusionOk="0" h="26001" w="25969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rect b="b" l="l" r="r" t="t"/>
              <a:pathLst>
                <a:path extrusionOk="0" h="24861" w="24829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rect b="b" l="l" r="r" t="t"/>
              <a:pathLst>
                <a:path extrusionOk="0" h="12060" w="10927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rect b="b" l="l" r="r" t="t"/>
              <a:pathLst>
                <a:path extrusionOk="0" h="4593" w="1394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rect b="b" l="l" r="r" t="t"/>
              <a:pathLst>
                <a:path extrusionOk="0" h="4593" w="761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rect b="b" l="l" r="r" t="t"/>
              <a:pathLst>
                <a:path extrusionOk="0" h="2312" w="634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rect b="b" l="l" r="r" t="t"/>
              <a:pathLst>
                <a:path extrusionOk="0" h="4624" w="1394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rect b="b" l="l" r="r" t="t"/>
              <a:pathLst>
                <a:path extrusionOk="0" h="2312" w="634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rect b="b" l="l" r="r" t="t"/>
              <a:pathLst>
                <a:path extrusionOk="0" h="4593" w="729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rect b="b" l="l" r="r" t="t"/>
              <a:pathLst>
                <a:path extrusionOk="0" h="4657" w="1521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rect b="b" l="l" r="r" t="t"/>
              <a:pathLst>
                <a:path extrusionOk="0" h="22106" w="22106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rect b="b" l="l" r="r" t="t"/>
              <a:pathLst>
                <a:path extrusionOk="0" h="17577" w="17577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rect b="b" l="l" r="r" t="t"/>
              <a:pathLst>
                <a:path extrusionOk="0" h="20332" w="20301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rect b="b" l="l" r="r" t="t"/>
              <a:pathLst>
                <a:path extrusionOk="0" h="14980" w="1498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rect b="b" l="l" r="r" t="t"/>
              <a:pathLst>
                <a:path extrusionOk="0" h="9280" w="13777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rect b="b" l="l" r="r" t="t"/>
              <a:pathLst>
                <a:path extrusionOk="0" h="11719" w="29992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rect b="b" l="l" r="r" t="t"/>
              <a:pathLst>
                <a:path extrusionOk="0" h="9090" w="23943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rect b="b" l="l" r="r" t="t"/>
              <a:pathLst>
                <a:path extrusionOk="0" h="7348" w="7349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rect b="b" l="l" r="r" t="t"/>
              <a:pathLst>
                <a:path extrusionOk="0" h="3643" w="7443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rect b="b" l="l" r="r" t="t"/>
              <a:pathLst>
                <a:path extrusionOk="0" h="11212" w="17894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rect b="b" l="l" r="r" t="t"/>
              <a:pathLst>
                <a:path extrusionOk="0" h="7348" w="738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rect b="b" l="l" r="r" t="t"/>
              <a:pathLst>
                <a:path extrusionOk="0" h="7158" w="4847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rect b="b" l="l" r="r" t="t"/>
              <a:pathLst>
                <a:path extrusionOk="0" h="7367" w="7665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rect b="b" l="l" r="r" t="t"/>
              <a:pathLst>
                <a:path extrusionOk="0" h="7095" w="5259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rect b="b" l="l" r="r" t="t"/>
              <a:pathLst>
                <a:path extrusionOk="0" h="7369" w="8393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rect b="b" l="l" r="r" t="t"/>
              <a:pathLst>
                <a:path extrusionOk="0" h="13840" w="9249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rect b="b" l="l" r="r" t="t"/>
              <a:pathLst>
                <a:path extrusionOk="0" h="46111" w="46111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rect b="b" l="l" r="r" t="t"/>
              <a:pathLst>
                <a:path extrusionOk="0" h="7506" w="7507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rect b="b" l="l" r="r" t="t"/>
              <a:pathLst>
                <a:path extrusionOk="0" h="9470" w="10579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rect b="b" l="l" r="r" t="t"/>
              <a:pathLst>
                <a:path extrusionOk="0" h="20204" w="19826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rect b="b" l="l" r="r" t="t"/>
              <a:pathLst>
                <a:path extrusionOk="0" h="8175" w="11244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rect b="b" l="l" r="r" t="t"/>
              <a:pathLst>
                <a:path extrusionOk="0" h="4673" w="3263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rect b="b" l="l" r="r" t="t"/>
              <a:pathLst>
                <a:path extrusionOk="0" h="3127" w="491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rect b="b" l="l" r="r" t="t"/>
              <a:pathLst>
                <a:path extrusionOk="0" h="3159" w="491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rect b="b" l="l" r="r" t="t"/>
              <a:pathLst>
                <a:path extrusionOk="0" h="3026" w="491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rect b="b" l="l" r="r" t="t"/>
              <a:pathLst>
                <a:path extrusionOk="0" h="3010" w="491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rect b="b" l="l" r="r" t="t"/>
              <a:pathLst>
                <a:path extrusionOk="0" h="4615" w="3421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rect b="b" l="l" r="r" t="t"/>
              <a:pathLst>
                <a:path extrusionOk="0" h="4616" w="3421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rect b="b" l="l" r="r" t="t"/>
              <a:pathLst>
                <a:path extrusionOk="0" h="12352" w="7031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rect b="b" l="l" r="r" t="t"/>
              <a:pathLst>
                <a:path extrusionOk="0" h="8710" w="12574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rect b="b" l="l" r="r" t="t"/>
            <a:pathLst>
              <a:path extrusionOk="0" h="27964" w="40284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rect b="b" l="l" r="r" t="t"/>
            <a:pathLst>
              <a:path extrusionOk="0" h="14537" w="40284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rect b="b" l="l" r="r" t="t"/>
            <a:pathLst>
              <a:path extrusionOk="0" h="1110" w="40284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rect b="b" l="l" r="r" t="t"/>
            <a:pathLst>
              <a:path extrusionOk="0" h="28059" w="40284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rect b="b" l="l" r="r" t="t"/>
            <a:pathLst>
              <a:path extrusionOk="0" h="14568" w="40284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rect b="b" l="l" r="r" t="t"/>
            <a:pathLst>
              <a:path extrusionOk="0" h="21695" w="107961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rect b="b" l="l" r="r" t="t"/>
            <a:pathLst>
              <a:path extrusionOk="0" h="75499" w="109259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rect b="b" l="l" r="r" t="t"/>
            <a:pathLst>
              <a:path extrusionOk="0" h="14220" w="109259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rect b="b" l="l" r="r" t="t"/>
            <a:pathLst>
              <a:path extrusionOk="0" h="55200" w="102863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rect b="b" l="l" r="r" t="t"/>
            <a:pathLst>
              <a:path extrusionOk="0" h="5512" w="26033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rect b="b" l="l" r="r" t="t"/>
            <a:pathLst>
              <a:path extrusionOk="0" h="4371" w="51685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rect b="b" l="l" r="r" t="t"/>
            <a:pathLst>
              <a:path extrusionOk="0" h="1617" w="26033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rect b="b" l="l" r="r" t="t"/>
            <a:pathLst>
              <a:path extrusionOk="0" h="11053" w="102863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rect b="b" l="l" r="r" t="t"/>
            <a:pathLst>
              <a:path extrusionOk="0" h="11021" w="102863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rect b="b" l="l" r="r" t="t"/>
            <a:pathLst>
              <a:path extrusionOk="0" h="11054" w="102863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rect b="b" l="l" r="r" t="t"/>
            <a:pathLst>
              <a:path extrusionOk="0" h="11021" w="102863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rect b="b" l="l" r="r" t="t"/>
            <a:pathLst>
              <a:path extrusionOk="0" h="11054" w="102863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rect b="b" l="l" r="r" t="t"/>
            <a:pathLst>
              <a:path extrusionOk="0" h="13006" w="11497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rect b="b" l="l" r="r" t="t"/>
            <a:pathLst>
              <a:path extrusionOk="0" h="9438" w="13271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rect b="b" l="l" r="r" t="t"/>
              <a:pathLst>
                <a:path extrusionOk="0" h="6747" w="8647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rect b="b" l="l" r="r" t="t"/>
              <a:pathLst>
                <a:path extrusionOk="0" h="6232" w="12131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rect b="b" l="l" r="r" t="t"/>
              <a:pathLst>
                <a:path extrusionOk="0" h="5132" w="3897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rect b="b" l="l" r="r" t="t"/>
              <a:pathLst>
                <a:path extrusionOk="0" h="9882" w="11845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rect b="b" l="l" r="r" t="t"/>
              <a:pathLst>
                <a:path extrusionOk="0" h="2091" w="2059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rect b="b" l="l" r="r" t="t"/>
              <a:pathLst>
                <a:path extrusionOk="0" h="2091" w="2059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rect b="b" l="l" r="r" t="t"/>
              <a:pathLst>
                <a:path extrusionOk="0" h="2091" w="2092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rect b="b" l="l" r="r" t="t"/>
              <a:pathLst>
                <a:path extrusionOk="0" h="9153" w="11433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rect b="b" l="l" r="r" t="t"/>
              <a:pathLst>
                <a:path extrusionOk="0" h="413" w="5797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rect b="b" l="l" r="r" t="t"/>
              <a:pathLst>
                <a:path extrusionOk="0" h="2946" w="1806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rect b="b" l="l" r="r" t="t"/>
              <a:pathLst>
                <a:path extrusionOk="0" h="2946" w="1806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rect b="b" l="l" r="r" t="t"/>
              <a:pathLst>
                <a:path extrusionOk="0" h="2344" w="2344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rect b="b" l="l" r="r" t="t"/>
              <a:pathLst>
                <a:path extrusionOk="0" h="2344" w="2313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rect b="b" l="l" r="r" t="t"/>
              <a:pathLst>
                <a:path extrusionOk="0" h="2344" w="2345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rect b="b" l="l" r="r" t="t"/>
              <a:pathLst>
                <a:path extrusionOk="0" h="2345" w="2344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rect b="b" l="l" r="r" t="t"/>
              <a:pathLst>
                <a:path extrusionOk="0" h="2345" w="2313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rect b="b" l="l" r="r" t="t"/>
              <a:pathLst>
                <a:path extrusionOk="0" h="2345" w="2345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rect b="b" l="l" r="r" t="t"/>
              <a:pathLst>
                <a:path extrusionOk="0" h="51812" w="86204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rect b="b" l="l" r="r" t="t"/>
              <a:pathLst>
                <a:path extrusionOk="0" h="6081" w="92475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rect b="b" l="l" r="r" t="t"/>
              <a:pathLst>
                <a:path extrusionOk="0" h="47030" w="8158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rect b="b" l="l" r="r" t="t"/>
              <a:pathLst>
                <a:path extrusionOk="0" h="28471" w="23974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rect b="b" l="l" r="r" t="t"/>
              <a:pathLst>
                <a:path extrusionOk="0" h="32969" w="28472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rect b="b" l="l" r="r" t="t"/>
              <a:pathLst>
                <a:path extrusionOk="0" h="10467" w="15962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rect b="b" l="l" r="r" t="t"/>
              <a:pathLst>
                <a:path extrusionOk="0" h="11180" w="6619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rect b="b" l="l" r="r" t="t"/>
              <a:pathLst>
                <a:path extrusionOk="0" h="761" w="6367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rect b="b" l="l" r="r" t="t"/>
              <a:pathLst>
                <a:path extrusionOk="0" h="762" w="6367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rect b="b" l="l" r="r" t="t"/>
              <a:pathLst>
                <a:path extrusionOk="0" h="8361" w="1118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rect b="b" l="l" r="r" t="t"/>
              <a:pathLst>
                <a:path extrusionOk="0" h="635" w="761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rect b="b" l="l" r="r" t="t"/>
              <a:pathLst>
                <a:path extrusionOk="0" h="762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rect b="b" l="l" r="r" t="t"/>
              <a:pathLst>
                <a:path extrusionOk="0" h="4129" w="4213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rect b="b" l="l" r="r" t="t"/>
              <a:pathLst>
                <a:path extrusionOk="0" h="26076" w="28155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rect b="b" l="l" r="r" t="t"/>
              <a:pathLst>
                <a:path extrusionOk="0" h="6181" w="6208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rect b="b" l="l" r="r" t="t"/>
              <a:pathLst>
                <a:path extrusionOk="0" h="6193" w="6398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rect b="b" l="l" r="r" t="t"/>
              <a:pathLst>
                <a:path extrusionOk="0" h="26081" w="28598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rect b="b" l="l" r="r" t="t"/>
              <a:pathLst>
                <a:path extrusionOk="0" h="4055" w="4814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rect b="b" l="l" r="r" t="t"/>
              <a:pathLst>
                <a:path extrusionOk="0" h="6588" w="8646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rect b="b" l="l" r="r" t="t"/>
              <a:pathLst>
                <a:path extrusionOk="0" h="11972" w="966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rect b="b" l="l" r="r" t="t"/>
              <a:pathLst>
                <a:path extrusionOk="0" h="11529" w="761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rect b="b" l="l" r="r" t="t"/>
              <a:pathLst>
                <a:path extrusionOk="0" h="3065" w="3105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rect b="b" l="l" r="r" t="t"/>
              <a:pathLst>
                <a:path extrusionOk="0" h="3065" w="3137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rect b="b" l="l" r="r" t="t"/>
              <a:pathLst>
                <a:path extrusionOk="0" h="4577" w="11022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rect b="b" l="l" r="r" t="t"/>
              <a:pathLst>
                <a:path extrusionOk="0" h="8805" w="8774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rect b="b" l="l" r="r" t="t"/>
              <a:pathLst>
                <a:path extrusionOk="0" h="9787" w="1118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rect b="b" l="l" r="r" t="t"/>
              <a:pathLst>
                <a:path extrusionOk="0" h="254" w="134911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rect b="b" l="l" r="r" t="t"/>
              <a:pathLst>
                <a:path extrusionOk="0" h="254" w="43895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rect b="b" l="l" r="r" t="t"/>
              <a:pathLst>
                <a:path extrusionOk="0" h="254" w="43895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rect b="b" l="l" r="r" t="t"/>
              <a:pathLst>
                <a:path extrusionOk="0" h="82973" w="91557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9" name="Google Shape;2439;p29"/>
          <p:cNvGrpSpPr/>
          <p:nvPr/>
        </p:nvGrpSpPr>
        <p:grpSpPr>
          <a:xfrm>
            <a:off x="4209175" y="950746"/>
            <a:ext cx="1013778" cy="643456"/>
            <a:chOff x="3799925" y="786471"/>
            <a:chExt cx="1013778" cy="643456"/>
          </a:xfrm>
        </p:grpSpPr>
        <p:sp>
          <p:nvSpPr>
            <p:cNvPr id="2440" name="Google Shape;2440;p29"/>
            <p:cNvSpPr/>
            <p:nvPr/>
          </p:nvSpPr>
          <p:spPr>
            <a:xfrm>
              <a:off x="3799925" y="786471"/>
              <a:ext cx="1013778" cy="643456"/>
            </a:xfrm>
            <a:custGeom>
              <a:rect b="b" l="l" r="r" t="t"/>
              <a:pathLst>
                <a:path extrusionOk="0" h="19478" w="30688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4031104" y="1087783"/>
              <a:ext cx="551387" cy="342143"/>
            </a:xfrm>
            <a:custGeom>
              <a:rect b="b" l="l" r="r" t="t"/>
              <a:pathLst>
                <a:path extrusionOk="0" h="10357" w="16691">
                  <a:moveTo>
                    <a:pt x="1" y="0"/>
                  </a:moveTo>
                  <a:lnTo>
                    <a:pt x="1" y="9406"/>
                  </a:lnTo>
                  <a:cubicBezTo>
                    <a:pt x="1" y="9913"/>
                    <a:pt x="413" y="10356"/>
                    <a:pt x="919" y="10356"/>
                  </a:cubicBezTo>
                  <a:lnTo>
                    <a:pt x="15772" y="10356"/>
                  </a:lnTo>
                  <a:cubicBezTo>
                    <a:pt x="16279" y="10356"/>
                    <a:pt x="16691" y="9913"/>
                    <a:pt x="16691" y="9406"/>
                  </a:cubicBezTo>
                  <a:lnTo>
                    <a:pt x="1669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4033218" y="1203108"/>
              <a:ext cx="547192" cy="216346"/>
            </a:xfrm>
            <a:custGeom>
              <a:rect b="b" l="l" r="r" t="t"/>
              <a:pathLst>
                <a:path extrusionOk="0" h="6549" w="16564">
                  <a:moveTo>
                    <a:pt x="8282" y="1"/>
                  </a:moveTo>
                  <a:cubicBezTo>
                    <a:pt x="8250" y="1"/>
                    <a:pt x="8218" y="9"/>
                    <a:pt x="8203" y="25"/>
                  </a:cubicBezTo>
                  <a:lnTo>
                    <a:pt x="64" y="6295"/>
                  </a:lnTo>
                  <a:cubicBezTo>
                    <a:pt x="0" y="6358"/>
                    <a:pt x="0" y="6422"/>
                    <a:pt x="64" y="6485"/>
                  </a:cubicBezTo>
                  <a:cubicBezTo>
                    <a:pt x="82" y="6522"/>
                    <a:pt x="122" y="6538"/>
                    <a:pt x="159" y="6538"/>
                  </a:cubicBezTo>
                  <a:cubicBezTo>
                    <a:pt x="185" y="6538"/>
                    <a:pt x="209" y="6530"/>
                    <a:pt x="222" y="6517"/>
                  </a:cubicBezTo>
                  <a:lnTo>
                    <a:pt x="8298" y="310"/>
                  </a:lnTo>
                  <a:lnTo>
                    <a:pt x="16342" y="6517"/>
                  </a:lnTo>
                  <a:cubicBezTo>
                    <a:pt x="16373" y="6548"/>
                    <a:pt x="16373" y="6548"/>
                    <a:pt x="16405" y="6548"/>
                  </a:cubicBezTo>
                  <a:cubicBezTo>
                    <a:pt x="16468" y="6548"/>
                    <a:pt x="16500" y="6517"/>
                    <a:pt x="16500" y="6485"/>
                  </a:cubicBezTo>
                  <a:cubicBezTo>
                    <a:pt x="16563" y="6422"/>
                    <a:pt x="16563" y="6358"/>
                    <a:pt x="16500" y="6295"/>
                  </a:cubicBezTo>
                  <a:lnTo>
                    <a:pt x="8361" y="25"/>
                  </a:lnTo>
                  <a:cubicBezTo>
                    <a:pt x="8345" y="9"/>
                    <a:pt x="8313" y="1"/>
                    <a:pt x="82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>
              <a:off x="4030080" y="875401"/>
              <a:ext cx="554492" cy="426878"/>
            </a:xfrm>
            <a:custGeom>
              <a:rect b="b" l="l" r="r" t="t"/>
              <a:pathLst>
                <a:path extrusionOk="0" h="12922" w="16785">
                  <a:moveTo>
                    <a:pt x="8393" y="1"/>
                  </a:moveTo>
                  <a:lnTo>
                    <a:pt x="4212" y="3199"/>
                  </a:lnTo>
                  <a:lnTo>
                    <a:pt x="64" y="6429"/>
                  </a:lnTo>
                  <a:lnTo>
                    <a:pt x="0" y="6429"/>
                  </a:lnTo>
                  <a:lnTo>
                    <a:pt x="4181" y="9660"/>
                  </a:lnTo>
                  <a:lnTo>
                    <a:pt x="8393" y="12921"/>
                  </a:lnTo>
                  <a:lnTo>
                    <a:pt x="12573" y="9660"/>
                  </a:lnTo>
                  <a:lnTo>
                    <a:pt x="16785" y="6429"/>
                  </a:lnTo>
                  <a:lnTo>
                    <a:pt x="16690" y="6429"/>
                  </a:lnTo>
                  <a:lnTo>
                    <a:pt x="12541" y="3199"/>
                  </a:lnTo>
                  <a:lnTo>
                    <a:pt x="83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>
              <a:off x="4127368" y="943420"/>
              <a:ext cx="358892" cy="340029"/>
            </a:xfrm>
            <a:custGeom>
              <a:rect b="b" l="l" r="r" t="t"/>
              <a:pathLst>
                <a:path extrusionOk="0" h="10293" w="10864">
                  <a:moveTo>
                    <a:pt x="1" y="0"/>
                  </a:moveTo>
                  <a:lnTo>
                    <a:pt x="1" y="3990"/>
                  </a:lnTo>
                  <a:lnTo>
                    <a:pt x="1" y="6080"/>
                  </a:lnTo>
                  <a:lnTo>
                    <a:pt x="1362" y="7126"/>
                  </a:lnTo>
                  <a:lnTo>
                    <a:pt x="5448" y="10292"/>
                  </a:lnTo>
                  <a:lnTo>
                    <a:pt x="9501" y="7126"/>
                  </a:lnTo>
                  <a:lnTo>
                    <a:pt x="10863" y="6080"/>
                  </a:lnTo>
                  <a:lnTo>
                    <a:pt x="10863" y="3990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>
              <a:off x="4205826" y="1017683"/>
              <a:ext cx="201943" cy="175779"/>
            </a:xfrm>
            <a:custGeom>
              <a:rect b="b" l="l" r="r" t="t"/>
              <a:pathLst>
                <a:path extrusionOk="0" h="5321" w="6113">
                  <a:moveTo>
                    <a:pt x="3073" y="1077"/>
                  </a:moveTo>
                  <a:cubicBezTo>
                    <a:pt x="3263" y="1077"/>
                    <a:pt x="3421" y="1236"/>
                    <a:pt x="3421" y="1426"/>
                  </a:cubicBezTo>
                  <a:lnTo>
                    <a:pt x="3421" y="2851"/>
                  </a:lnTo>
                  <a:cubicBezTo>
                    <a:pt x="3421" y="3041"/>
                    <a:pt x="3263" y="3199"/>
                    <a:pt x="3073" y="3199"/>
                  </a:cubicBezTo>
                  <a:cubicBezTo>
                    <a:pt x="2851" y="3199"/>
                    <a:pt x="2693" y="3041"/>
                    <a:pt x="2693" y="2851"/>
                  </a:cubicBezTo>
                  <a:lnTo>
                    <a:pt x="2693" y="1426"/>
                  </a:lnTo>
                  <a:cubicBezTo>
                    <a:pt x="2693" y="1236"/>
                    <a:pt x="2851" y="1077"/>
                    <a:pt x="3073" y="1077"/>
                  </a:cubicBezTo>
                  <a:close/>
                  <a:moveTo>
                    <a:pt x="3073" y="3547"/>
                  </a:moveTo>
                  <a:cubicBezTo>
                    <a:pt x="3358" y="3547"/>
                    <a:pt x="3579" y="3801"/>
                    <a:pt x="3579" y="4086"/>
                  </a:cubicBezTo>
                  <a:cubicBezTo>
                    <a:pt x="3579" y="4371"/>
                    <a:pt x="3358" y="4624"/>
                    <a:pt x="3073" y="4624"/>
                  </a:cubicBezTo>
                  <a:cubicBezTo>
                    <a:pt x="2756" y="4624"/>
                    <a:pt x="2534" y="4371"/>
                    <a:pt x="2534" y="4086"/>
                  </a:cubicBezTo>
                  <a:cubicBezTo>
                    <a:pt x="2534" y="3801"/>
                    <a:pt x="2756" y="3547"/>
                    <a:pt x="3073" y="3547"/>
                  </a:cubicBezTo>
                  <a:close/>
                  <a:moveTo>
                    <a:pt x="3073" y="1"/>
                  </a:moveTo>
                  <a:cubicBezTo>
                    <a:pt x="2756" y="1"/>
                    <a:pt x="2471" y="159"/>
                    <a:pt x="2313" y="412"/>
                  </a:cubicBezTo>
                  <a:lnTo>
                    <a:pt x="159" y="3991"/>
                  </a:lnTo>
                  <a:cubicBezTo>
                    <a:pt x="1" y="4276"/>
                    <a:pt x="1" y="4593"/>
                    <a:pt x="159" y="4878"/>
                  </a:cubicBezTo>
                  <a:cubicBezTo>
                    <a:pt x="317" y="5163"/>
                    <a:pt x="602" y="5321"/>
                    <a:pt x="951" y="5321"/>
                  </a:cubicBezTo>
                  <a:lnTo>
                    <a:pt x="5194" y="5321"/>
                  </a:lnTo>
                  <a:cubicBezTo>
                    <a:pt x="5511" y="5321"/>
                    <a:pt x="5796" y="5163"/>
                    <a:pt x="5954" y="4878"/>
                  </a:cubicBezTo>
                  <a:cubicBezTo>
                    <a:pt x="6113" y="4593"/>
                    <a:pt x="6113" y="4276"/>
                    <a:pt x="5954" y="3991"/>
                  </a:cubicBezTo>
                  <a:lnTo>
                    <a:pt x="3833" y="412"/>
                  </a:lnTo>
                  <a:cubicBezTo>
                    <a:pt x="3674" y="159"/>
                    <a:pt x="3389" y="1"/>
                    <a:pt x="307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>
              <a:off x="4151418" y="958055"/>
              <a:ext cx="56556" cy="13643"/>
            </a:xfrm>
            <a:custGeom>
              <a:rect b="b" l="l" r="r" t="t"/>
              <a:pathLst>
                <a:path extrusionOk="0" h="413" w="1712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1521" y="412"/>
                  </a:lnTo>
                  <a:cubicBezTo>
                    <a:pt x="1616" y="412"/>
                    <a:pt x="1711" y="317"/>
                    <a:pt x="1711" y="222"/>
                  </a:cubicBezTo>
                  <a:cubicBezTo>
                    <a:pt x="1711" y="95"/>
                    <a:pt x="1616" y="0"/>
                    <a:pt x="15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>
              <a:off x="4151418" y="982104"/>
              <a:ext cx="56556" cy="13643"/>
            </a:xfrm>
            <a:custGeom>
              <a:rect b="b" l="l" r="r" t="t"/>
              <a:pathLst>
                <a:path extrusionOk="0" h="413" w="1712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64" y="413"/>
                    <a:pt x="191" y="413"/>
                  </a:cubicBezTo>
                  <a:lnTo>
                    <a:pt x="1521" y="413"/>
                  </a:lnTo>
                  <a:cubicBezTo>
                    <a:pt x="1616" y="413"/>
                    <a:pt x="1711" y="318"/>
                    <a:pt x="1711" y="222"/>
                  </a:cubicBezTo>
                  <a:cubicBezTo>
                    <a:pt x="1711" y="96"/>
                    <a:pt x="161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>
              <a:off x="4151418" y="1006187"/>
              <a:ext cx="30392" cy="13610"/>
            </a:xfrm>
            <a:custGeom>
              <a:rect b="b" l="l" r="r" t="t"/>
              <a:pathLst>
                <a:path extrusionOk="0" h="412" w="92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729" y="412"/>
                  </a:lnTo>
                  <a:cubicBezTo>
                    <a:pt x="824" y="412"/>
                    <a:pt x="919" y="317"/>
                    <a:pt x="919" y="222"/>
                  </a:cubicBezTo>
                  <a:cubicBezTo>
                    <a:pt x="919" y="95"/>
                    <a:pt x="824" y="0"/>
                    <a:pt x="7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29"/>
          <p:cNvGrpSpPr/>
          <p:nvPr/>
        </p:nvGrpSpPr>
        <p:grpSpPr>
          <a:xfrm>
            <a:off x="4209175" y="2296129"/>
            <a:ext cx="1013778" cy="643456"/>
            <a:chOff x="3799925" y="2131854"/>
            <a:chExt cx="1013778" cy="643456"/>
          </a:xfrm>
        </p:grpSpPr>
        <p:sp>
          <p:nvSpPr>
            <p:cNvPr id="2450" name="Google Shape;2450;p29"/>
            <p:cNvSpPr/>
            <p:nvPr/>
          </p:nvSpPr>
          <p:spPr>
            <a:xfrm>
              <a:off x="3799925" y="2131854"/>
              <a:ext cx="1013778" cy="643456"/>
            </a:xfrm>
            <a:custGeom>
              <a:rect b="b" l="l" r="r" t="t"/>
              <a:pathLst>
                <a:path extrusionOk="0" h="19478" w="30688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4015413" y="2262640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4185939" y="2262640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4357523" y="2262640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4529107" y="2262640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3932792" y="2346351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2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1583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83"/>
                  </a:cubicBezTo>
                  <a:lnTo>
                    <a:pt x="4592" y="443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4104343" y="2346351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3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83"/>
                  </a:cubicBezTo>
                  <a:lnTo>
                    <a:pt x="4593" y="443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4274869" y="2346351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83"/>
                  </a:cubicBezTo>
                  <a:lnTo>
                    <a:pt x="4625" y="443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4446453" y="2346351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12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83"/>
                  </a:cubicBezTo>
                  <a:lnTo>
                    <a:pt x="4624" y="443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4015413" y="2430028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4185939" y="2430028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4357523" y="2430028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>
              <a:off x="4529107" y="2430028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9"/>
            <p:cNvSpPr/>
            <p:nvPr/>
          </p:nvSpPr>
          <p:spPr>
            <a:xfrm>
              <a:off x="3932792" y="2513739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4104343" y="2513739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4274869" y="2513739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4446453" y="2513739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4015413" y="2595335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4185939" y="2595335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213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2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4357523" y="2595335"/>
              <a:ext cx="152787" cy="65938"/>
            </a:xfrm>
            <a:custGeom>
              <a:rect b="b" l="l" r="r" t="t"/>
              <a:pathLst>
                <a:path extrusionOk="0" h="1996" w="4625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4529107" y="2595335"/>
              <a:ext cx="151730" cy="65938"/>
            </a:xfrm>
            <a:custGeom>
              <a:rect b="b" l="l" r="r" t="t"/>
              <a:pathLst>
                <a:path extrusionOk="0" h="1996" w="4593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1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3932792" y="2679013"/>
              <a:ext cx="151730" cy="64914"/>
            </a:xfrm>
            <a:custGeom>
              <a:rect b="b" l="l" r="r" t="t"/>
              <a:pathLst>
                <a:path extrusionOk="0" h="1965" w="4593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lnTo>
                    <a:pt x="0" y="1553"/>
                  </a:lnTo>
                  <a:cubicBezTo>
                    <a:pt x="0" y="1774"/>
                    <a:pt x="190" y="1964"/>
                    <a:pt x="412" y="1964"/>
                  </a:cubicBezTo>
                  <a:lnTo>
                    <a:pt x="4180" y="1964"/>
                  </a:lnTo>
                  <a:cubicBezTo>
                    <a:pt x="4402" y="1964"/>
                    <a:pt x="4592" y="1774"/>
                    <a:pt x="4592" y="1553"/>
                  </a:cubicBezTo>
                  <a:lnTo>
                    <a:pt x="4592" y="412"/>
                  </a:lnTo>
                  <a:cubicBezTo>
                    <a:pt x="4592" y="191"/>
                    <a:pt x="4402" y="1"/>
                    <a:pt x="418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4104343" y="2679013"/>
              <a:ext cx="151730" cy="64914"/>
            </a:xfrm>
            <a:custGeom>
              <a:rect b="b" l="l" r="r" t="t"/>
              <a:pathLst>
                <a:path extrusionOk="0" h="1965" w="4593">
                  <a:moveTo>
                    <a:pt x="413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3" y="1964"/>
                  </a:cubicBezTo>
                  <a:lnTo>
                    <a:pt x="4181" y="1964"/>
                  </a:lnTo>
                  <a:cubicBezTo>
                    <a:pt x="4403" y="1964"/>
                    <a:pt x="4593" y="1774"/>
                    <a:pt x="4593" y="1553"/>
                  </a:cubicBezTo>
                  <a:lnTo>
                    <a:pt x="4593" y="412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4274869" y="2679013"/>
              <a:ext cx="152787" cy="64914"/>
            </a:xfrm>
            <a:custGeom>
              <a:rect b="b" l="l" r="r" t="t"/>
              <a:pathLst>
                <a:path extrusionOk="0" h="1965" w="4625">
                  <a:moveTo>
                    <a:pt x="444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44" y="1964"/>
                  </a:cubicBezTo>
                  <a:lnTo>
                    <a:pt x="4181" y="1964"/>
                  </a:lnTo>
                  <a:cubicBezTo>
                    <a:pt x="4435" y="1964"/>
                    <a:pt x="4625" y="1774"/>
                    <a:pt x="4625" y="1553"/>
                  </a:cubicBezTo>
                  <a:lnTo>
                    <a:pt x="4625" y="412"/>
                  </a:lnTo>
                  <a:cubicBezTo>
                    <a:pt x="4625" y="191"/>
                    <a:pt x="4435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4446453" y="2679013"/>
              <a:ext cx="152787" cy="64914"/>
            </a:xfrm>
            <a:custGeom>
              <a:rect b="b" l="l" r="r" t="t"/>
              <a:pathLst>
                <a:path extrusionOk="0" h="1965" w="4625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2" y="1964"/>
                  </a:cubicBezTo>
                  <a:lnTo>
                    <a:pt x="4181" y="1964"/>
                  </a:lnTo>
                  <a:cubicBezTo>
                    <a:pt x="4434" y="1964"/>
                    <a:pt x="4624" y="1774"/>
                    <a:pt x="4624" y="1553"/>
                  </a:cubicBezTo>
                  <a:lnTo>
                    <a:pt x="4624" y="412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4079236" y="2368319"/>
              <a:ext cx="455123" cy="298174"/>
            </a:xfrm>
            <a:custGeom>
              <a:rect b="b" l="l" r="r" t="t"/>
              <a:pathLst>
                <a:path extrusionOk="0" h="9026" w="13777">
                  <a:moveTo>
                    <a:pt x="1" y="0"/>
                  </a:moveTo>
                  <a:lnTo>
                    <a:pt x="1" y="7949"/>
                  </a:lnTo>
                  <a:cubicBezTo>
                    <a:pt x="1" y="8551"/>
                    <a:pt x="476" y="9026"/>
                    <a:pt x="1109" y="9026"/>
                  </a:cubicBezTo>
                  <a:lnTo>
                    <a:pt x="12700" y="9026"/>
                  </a:lnTo>
                  <a:cubicBezTo>
                    <a:pt x="13302" y="9026"/>
                    <a:pt x="13777" y="8551"/>
                    <a:pt x="13777" y="7949"/>
                  </a:cubicBezTo>
                  <a:lnTo>
                    <a:pt x="13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4079236" y="2305519"/>
              <a:ext cx="455123" cy="62833"/>
            </a:xfrm>
            <a:custGeom>
              <a:rect b="b" l="l" r="r" t="t"/>
              <a:pathLst>
                <a:path extrusionOk="0" h="1902" w="13777">
                  <a:moveTo>
                    <a:pt x="1109" y="1"/>
                  </a:moveTo>
                  <a:cubicBezTo>
                    <a:pt x="507" y="1"/>
                    <a:pt x="1" y="476"/>
                    <a:pt x="1" y="1078"/>
                  </a:cubicBezTo>
                  <a:lnTo>
                    <a:pt x="1" y="1901"/>
                  </a:lnTo>
                  <a:lnTo>
                    <a:pt x="13777" y="1901"/>
                  </a:lnTo>
                  <a:lnTo>
                    <a:pt x="13777" y="1078"/>
                  </a:lnTo>
                  <a:cubicBezTo>
                    <a:pt x="13777" y="476"/>
                    <a:pt x="13302" y="1"/>
                    <a:pt x="1270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399378" y="2320187"/>
              <a:ext cx="26197" cy="26197"/>
            </a:xfrm>
            <a:custGeom>
              <a:rect b="b" l="l" r="r" t="t"/>
              <a:pathLst>
                <a:path extrusionOk="0" h="793" w="793">
                  <a:moveTo>
                    <a:pt x="381" y="0"/>
                  </a:moveTo>
                  <a:cubicBezTo>
                    <a:pt x="191" y="0"/>
                    <a:pt x="0" y="159"/>
                    <a:pt x="0" y="380"/>
                  </a:cubicBezTo>
                  <a:cubicBezTo>
                    <a:pt x="0" y="602"/>
                    <a:pt x="191" y="792"/>
                    <a:pt x="381" y="792"/>
                  </a:cubicBezTo>
                  <a:cubicBezTo>
                    <a:pt x="602" y="792"/>
                    <a:pt x="792" y="602"/>
                    <a:pt x="792" y="380"/>
                  </a:cubicBezTo>
                  <a:cubicBezTo>
                    <a:pt x="792" y="159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4438095" y="2320187"/>
              <a:ext cx="26164" cy="26197"/>
            </a:xfrm>
            <a:custGeom>
              <a:rect b="b" l="l" r="r" t="t"/>
              <a:pathLst>
                <a:path extrusionOk="0" h="793" w="792">
                  <a:moveTo>
                    <a:pt x="412" y="0"/>
                  </a:moveTo>
                  <a:cubicBezTo>
                    <a:pt x="190" y="0"/>
                    <a:pt x="0" y="159"/>
                    <a:pt x="0" y="380"/>
                  </a:cubicBezTo>
                  <a:cubicBezTo>
                    <a:pt x="0" y="602"/>
                    <a:pt x="190" y="792"/>
                    <a:pt x="412" y="792"/>
                  </a:cubicBezTo>
                  <a:cubicBezTo>
                    <a:pt x="634" y="792"/>
                    <a:pt x="792" y="602"/>
                    <a:pt x="792" y="380"/>
                  </a:cubicBezTo>
                  <a:cubicBezTo>
                    <a:pt x="792" y="159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4476779" y="2320187"/>
              <a:ext cx="26197" cy="26197"/>
            </a:xfrm>
            <a:custGeom>
              <a:rect b="b" l="l" r="r" t="t"/>
              <a:pathLst>
                <a:path extrusionOk="0" h="793" w="793">
                  <a:moveTo>
                    <a:pt x="413" y="0"/>
                  </a:moveTo>
                  <a:cubicBezTo>
                    <a:pt x="191" y="0"/>
                    <a:pt x="1" y="159"/>
                    <a:pt x="1" y="380"/>
                  </a:cubicBezTo>
                  <a:cubicBezTo>
                    <a:pt x="1" y="602"/>
                    <a:pt x="191" y="792"/>
                    <a:pt x="413" y="792"/>
                  </a:cubicBezTo>
                  <a:cubicBezTo>
                    <a:pt x="634" y="792"/>
                    <a:pt x="793" y="602"/>
                    <a:pt x="793" y="380"/>
                  </a:cubicBezTo>
                  <a:cubicBezTo>
                    <a:pt x="793" y="159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4222575" y="2398909"/>
              <a:ext cx="168478" cy="224704"/>
            </a:xfrm>
            <a:custGeom>
              <a:rect b="b" l="l" r="r" t="t"/>
              <a:pathLst>
                <a:path extrusionOk="0" h="6802" w="5100">
                  <a:moveTo>
                    <a:pt x="2756" y="4109"/>
                  </a:moveTo>
                  <a:cubicBezTo>
                    <a:pt x="2819" y="4331"/>
                    <a:pt x="2914" y="4489"/>
                    <a:pt x="3041" y="4648"/>
                  </a:cubicBezTo>
                  <a:cubicBezTo>
                    <a:pt x="3199" y="4869"/>
                    <a:pt x="3357" y="5123"/>
                    <a:pt x="3389" y="5535"/>
                  </a:cubicBezTo>
                  <a:cubicBezTo>
                    <a:pt x="3389" y="5566"/>
                    <a:pt x="3421" y="5598"/>
                    <a:pt x="3421" y="5598"/>
                  </a:cubicBezTo>
                  <a:cubicBezTo>
                    <a:pt x="3389" y="6105"/>
                    <a:pt x="3009" y="6516"/>
                    <a:pt x="2566" y="6516"/>
                  </a:cubicBezTo>
                  <a:cubicBezTo>
                    <a:pt x="2091" y="6516"/>
                    <a:pt x="1711" y="6105"/>
                    <a:pt x="1711" y="5598"/>
                  </a:cubicBezTo>
                  <a:lnTo>
                    <a:pt x="1711" y="5566"/>
                  </a:lnTo>
                  <a:cubicBezTo>
                    <a:pt x="1711" y="5345"/>
                    <a:pt x="1742" y="5186"/>
                    <a:pt x="1806" y="5091"/>
                  </a:cubicBezTo>
                  <a:cubicBezTo>
                    <a:pt x="1869" y="5281"/>
                    <a:pt x="2027" y="5440"/>
                    <a:pt x="2249" y="5440"/>
                  </a:cubicBezTo>
                  <a:cubicBezTo>
                    <a:pt x="2344" y="5440"/>
                    <a:pt x="2407" y="5376"/>
                    <a:pt x="2407" y="5313"/>
                  </a:cubicBezTo>
                  <a:cubicBezTo>
                    <a:pt x="2407" y="5091"/>
                    <a:pt x="2407" y="4869"/>
                    <a:pt x="2471" y="4648"/>
                  </a:cubicBezTo>
                  <a:cubicBezTo>
                    <a:pt x="2502" y="4458"/>
                    <a:pt x="2597" y="4268"/>
                    <a:pt x="2756" y="4109"/>
                  </a:cubicBezTo>
                  <a:close/>
                  <a:moveTo>
                    <a:pt x="3258" y="0"/>
                  </a:moveTo>
                  <a:cubicBezTo>
                    <a:pt x="3231" y="0"/>
                    <a:pt x="3199" y="8"/>
                    <a:pt x="3167" y="24"/>
                  </a:cubicBezTo>
                  <a:cubicBezTo>
                    <a:pt x="2566" y="468"/>
                    <a:pt x="2027" y="1228"/>
                    <a:pt x="1837" y="1956"/>
                  </a:cubicBezTo>
                  <a:cubicBezTo>
                    <a:pt x="1711" y="2463"/>
                    <a:pt x="1711" y="3001"/>
                    <a:pt x="1711" y="3381"/>
                  </a:cubicBezTo>
                  <a:cubicBezTo>
                    <a:pt x="1141" y="3254"/>
                    <a:pt x="982" y="2399"/>
                    <a:pt x="982" y="2399"/>
                  </a:cubicBezTo>
                  <a:cubicBezTo>
                    <a:pt x="982" y="2336"/>
                    <a:pt x="950" y="2304"/>
                    <a:pt x="919" y="2273"/>
                  </a:cubicBezTo>
                  <a:cubicBezTo>
                    <a:pt x="903" y="2257"/>
                    <a:pt x="879" y="2249"/>
                    <a:pt x="855" y="2249"/>
                  </a:cubicBezTo>
                  <a:cubicBezTo>
                    <a:pt x="832" y="2249"/>
                    <a:pt x="808" y="2257"/>
                    <a:pt x="792" y="2273"/>
                  </a:cubicBezTo>
                  <a:cubicBezTo>
                    <a:pt x="760" y="2273"/>
                    <a:pt x="64" y="2653"/>
                    <a:pt x="0" y="4109"/>
                  </a:cubicBezTo>
                  <a:cubicBezTo>
                    <a:pt x="0" y="4141"/>
                    <a:pt x="0" y="4204"/>
                    <a:pt x="0" y="4236"/>
                  </a:cubicBezTo>
                  <a:cubicBezTo>
                    <a:pt x="0" y="5661"/>
                    <a:pt x="1141" y="6801"/>
                    <a:pt x="2566" y="6801"/>
                  </a:cubicBezTo>
                  <a:cubicBezTo>
                    <a:pt x="3959" y="6801"/>
                    <a:pt x="5099" y="5661"/>
                    <a:pt x="5099" y="4236"/>
                  </a:cubicBezTo>
                  <a:cubicBezTo>
                    <a:pt x="5099" y="4173"/>
                    <a:pt x="5099" y="3983"/>
                    <a:pt x="5099" y="3983"/>
                  </a:cubicBezTo>
                  <a:cubicBezTo>
                    <a:pt x="5004" y="2969"/>
                    <a:pt x="4529" y="2336"/>
                    <a:pt x="4117" y="1766"/>
                  </a:cubicBezTo>
                  <a:cubicBezTo>
                    <a:pt x="3737" y="1259"/>
                    <a:pt x="3389" y="784"/>
                    <a:pt x="3389" y="151"/>
                  </a:cubicBezTo>
                  <a:cubicBezTo>
                    <a:pt x="3389" y="87"/>
                    <a:pt x="3357" y="24"/>
                    <a:pt x="3326" y="24"/>
                  </a:cubicBezTo>
                  <a:cubicBezTo>
                    <a:pt x="3310" y="8"/>
                    <a:pt x="3286" y="0"/>
                    <a:pt x="3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29"/>
          <p:cNvGrpSpPr/>
          <p:nvPr/>
        </p:nvGrpSpPr>
        <p:grpSpPr>
          <a:xfrm>
            <a:off x="4209175" y="3641546"/>
            <a:ext cx="1013778" cy="643423"/>
            <a:chOff x="3799925" y="3477271"/>
            <a:chExt cx="1013778" cy="643423"/>
          </a:xfrm>
        </p:grpSpPr>
        <p:sp>
          <p:nvSpPr>
            <p:cNvPr id="2482" name="Google Shape;2482;p29"/>
            <p:cNvSpPr/>
            <p:nvPr/>
          </p:nvSpPr>
          <p:spPr>
            <a:xfrm>
              <a:off x="3799925" y="3477271"/>
              <a:ext cx="1013778" cy="643423"/>
            </a:xfrm>
            <a:custGeom>
              <a:rect b="b" l="l" r="r" t="t"/>
              <a:pathLst>
                <a:path extrusionOk="0" h="19477" w="30688">
                  <a:moveTo>
                    <a:pt x="2470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0" y="19476"/>
                  </a:cubicBezTo>
                  <a:lnTo>
                    <a:pt x="28217" y="19476"/>
                  </a:lnTo>
                  <a:cubicBezTo>
                    <a:pt x="29579" y="19476"/>
                    <a:pt x="30687" y="18368"/>
                    <a:pt x="30687" y="17006"/>
                  </a:cubicBezTo>
                  <a:lnTo>
                    <a:pt x="30687" y="2470"/>
                  </a:lnTo>
                  <a:cubicBezTo>
                    <a:pt x="30687" y="1109"/>
                    <a:pt x="29579" y="0"/>
                    <a:pt x="28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3850138" y="3652092"/>
              <a:ext cx="333753" cy="311289"/>
            </a:xfrm>
            <a:custGeom>
              <a:rect b="b" l="l" r="r" t="t"/>
              <a:pathLst>
                <a:path extrusionOk="0" h="9423" w="10103">
                  <a:moveTo>
                    <a:pt x="5081" y="1"/>
                  </a:moveTo>
                  <a:cubicBezTo>
                    <a:pt x="4836" y="1"/>
                    <a:pt x="4588" y="20"/>
                    <a:pt x="4339" y="60"/>
                  </a:cubicBezTo>
                  <a:cubicBezTo>
                    <a:pt x="1774" y="440"/>
                    <a:pt x="0" y="2847"/>
                    <a:pt x="380" y="5412"/>
                  </a:cubicBezTo>
                  <a:cubicBezTo>
                    <a:pt x="755" y="7744"/>
                    <a:pt x="2752" y="9422"/>
                    <a:pt x="5063" y="9422"/>
                  </a:cubicBezTo>
                  <a:cubicBezTo>
                    <a:pt x="5294" y="9422"/>
                    <a:pt x="5528" y="9405"/>
                    <a:pt x="5764" y="9371"/>
                  </a:cubicBezTo>
                  <a:cubicBezTo>
                    <a:pt x="8329" y="8959"/>
                    <a:pt x="10103" y="6584"/>
                    <a:pt x="9691" y="3987"/>
                  </a:cubicBezTo>
                  <a:cubicBezTo>
                    <a:pt x="9348" y="1671"/>
                    <a:pt x="7353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3928597" y="3712645"/>
              <a:ext cx="179975" cy="231245"/>
            </a:xfrm>
            <a:custGeom>
              <a:rect b="b" l="l" r="r" t="t"/>
              <a:pathLst>
                <a:path extrusionOk="0" h="7000" w="5448">
                  <a:moveTo>
                    <a:pt x="2724" y="1"/>
                  </a:moveTo>
                  <a:cubicBezTo>
                    <a:pt x="1869" y="1"/>
                    <a:pt x="1267" y="666"/>
                    <a:pt x="1140" y="1457"/>
                  </a:cubicBezTo>
                  <a:cubicBezTo>
                    <a:pt x="1045" y="2059"/>
                    <a:pt x="1204" y="2724"/>
                    <a:pt x="1457" y="3294"/>
                  </a:cubicBezTo>
                  <a:cubicBezTo>
                    <a:pt x="1521" y="3484"/>
                    <a:pt x="1647" y="3674"/>
                    <a:pt x="1774" y="3833"/>
                  </a:cubicBezTo>
                  <a:lnTo>
                    <a:pt x="1774" y="4244"/>
                  </a:lnTo>
                  <a:cubicBezTo>
                    <a:pt x="1774" y="4339"/>
                    <a:pt x="1711" y="4466"/>
                    <a:pt x="1584" y="4498"/>
                  </a:cubicBezTo>
                  <a:lnTo>
                    <a:pt x="539" y="5099"/>
                  </a:lnTo>
                  <a:cubicBezTo>
                    <a:pt x="222" y="5258"/>
                    <a:pt x="0" y="5606"/>
                    <a:pt x="0" y="5986"/>
                  </a:cubicBezTo>
                  <a:cubicBezTo>
                    <a:pt x="729" y="6619"/>
                    <a:pt x="1679" y="6999"/>
                    <a:pt x="2724" y="6999"/>
                  </a:cubicBezTo>
                  <a:cubicBezTo>
                    <a:pt x="3769" y="6999"/>
                    <a:pt x="4719" y="6619"/>
                    <a:pt x="5447" y="5986"/>
                  </a:cubicBezTo>
                  <a:cubicBezTo>
                    <a:pt x="5416" y="5606"/>
                    <a:pt x="5194" y="5258"/>
                    <a:pt x="4846" y="5099"/>
                  </a:cubicBezTo>
                  <a:lnTo>
                    <a:pt x="3706" y="4529"/>
                  </a:lnTo>
                  <a:cubicBezTo>
                    <a:pt x="3611" y="4466"/>
                    <a:pt x="3547" y="4371"/>
                    <a:pt x="3547" y="4244"/>
                  </a:cubicBezTo>
                  <a:cubicBezTo>
                    <a:pt x="3547" y="4054"/>
                    <a:pt x="3516" y="3928"/>
                    <a:pt x="3611" y="3738"/>
                  </a:cubicBezTo>
                  <a:cubicBezTo>
                    <a:pt x="4212" y="2851"/>
                    <a:pt x="4307" y="2186"/>
                    <a:pt x="4149" y="1299"/>
                  </a:cubicBezTo>
                  <a:cubicBezTo>
                    <a:pt x="4022" y="539"/>
                    <a:pt x="3516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4132588" y="3682319"/>
              <a:ext cx="593243" cy="111956"/>
            </a:xfrm>
            <a:custGeom>
              <a:rect b="b" l="l" r="r" t="t"/>
              <a:pathLst>
                <a:path extrusionOk="0" h="3389" w="17958">
                  <a:moveTo>
                    <a:pt x="1679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629"/>
                    <a:pt x="761" y="3389"/>
                    <a:pt x="1679" y="3389"/>
                  </a:cubicBezTo>
                  <a:lnTo>
                    <a:pt x="16279" y="3389"/>
                  </a:lnTo>
                  <a:cubicBezTo>
                    <a:pt x="17197" y="3389"/>
                    <a:pt x="17957" y="2629"/>
                    <a:pt x="17957" y="1679"/>
                  </a:cubicBezTo>
                  <a:cubicBezTo>
                    <a:pt x="17957" y="760"/>
                    <a:pt x="17197" y="0"/>
                    <a:pt x="162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4193273" y="3721003"/>
              <a:ext cx="30392" cy="29335"/>
            </a:xfrm>
            <a:custGeom>
              <a:rect b="b" l="l" r="r" t="t"/>
              <a:pathLst>
                <a:path extrusionOk="0" h="888" w="920">
                  <a:moveTo>
                    <a:pt x="349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49" y="888"/>
                  </a:lnTo>
                  <a:lnTo>
                    <a:pt x="602" y="888"/>
                  </a:lnTo>
                  <a:lnTo>
                    <a:pt x="602" y="634"/>
                  </a:lnTo>
                  <a:lnTo>
                    <a:pt x="824" y="761"/>
                  </a:lnTo>
                  <a:lnTo>
                    <a:pt x="919" y="571"/>
                  </a:lnTo>
                  <a:lnTo>
                    <a:pt x="729" y="444"/>
                  </a:lnTo>
                  <a:lnTo>
                    <a:pt x="919" y="318"/>
                  </a:lnTo>
                  <a:lnTo>
                    <a:pt x="824" y="128"/>
                  </a:lnTo>
                  <a:lnTo>
                    <a:pt x="602" y="25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4242462" y="3721003"/>
              <a:ext cx="30359" cy="28311"/>
            </a:xfrm>
            <a:custGeom>
              <a:rect b="b" l="l" r="r" t="t"/>
              <a:pathLst>
                <a:path extrusionOk="0" h="857" w="919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71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9" y="571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4290561" y="3721003"/>
              <a:ext cx="30392" cy="28311"/>
            </a:xfrm>
            <a:custGeom>
              <a:rect b="b" l="l" r="r" t="t"/>
              <a:pathLst>
                <a:path extrusionOk="0" h="857" w="920">
                  <a:moveTo>
                    <a:pt x="318" y="1"/>
                  </a:moveTo>
                  <a:lnTo>
                    <a:pt x="318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71"/>
                  </a:lnTo>
                  <a:lnTo>
                    <a:pt x="96" y="761"/>
                  </a:lnTo>
                  <a:lnTo>
                    <a:pt x="318" y="634"/>
                  </a:lnTo>
                  <a:lnTo>
                    <a:pt x="318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3" y="761"/>
                  </a:lnTo>
                  <a:lnTo>
                    <a:pt x="919" y="571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4338693" y="3721003"/>
              <a:ext cx="30392" cy="28311"/>
            </a:xfrm>
            <a:custGeom>
              <a:rect b="b" l="l" r="r" t="t"/>
              <a:pathLst>
                <a:path extrusionOk="0" h="857" w="920">
                  <a:moveTo>
                    <a:pt x="317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2" y="761"/>
                  </a:lnTo>
                  <a:lnTo>
                    <a:pt x="919" y="539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136783" y="3824601"/>
              <a:ext cx="593209" cy="110932"/>
            </a:xfrm>
            <a:custGeom>
              <a:rect b="b" l="l" r="r" t="t"/>
              <a:pathLst>
                <a:path extrusionOk="0" h="3358" w="17957">
                  <a:moveTo>
                    <a:pt x="1711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597"/>
                    <a:pt x="761" y="3357"/>
                    <a:pt x="1711" y="3357"/>
                  </a:cubicBezTo>
                  <a:lnTo>
                    <a:pt x="16278" y="3357"/>
                  </a:lnTo>
                  <a:cubicBezTo>
                    <a:pt x="17197" y="3357"/>
                    <a:pt x="17957" y="2597"/>
                    <a:pt x="17957" y="1679"/>
                  </a:cubicBezTo>
                  <a:cubicBezTo>
                    <a:pt x="17957" y="760"/>
                    <a:pt x="17197" y="0"/>
                    <a:pt x="162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198526" y="3863285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39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8" y="539"/>
                  </a:lnTo>
                  <a:lnTo>
                    <a:pt x="697" y="444"/>
                  </a:lnTo>
                  <a:lnTo>
                    <a:pt x="918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4246625" y="3863285"/>
              <a:ext cx="30392" cy="28278"/>
            </a:xfrm>
            <a:custGeom>
              <a:rect b="b" l="l" r="r" t="t"/>
              <a:pathLst>
                <a:path extrusionOk="0" h="856" w="920">
                  <a:moveTo>
                    <a:pt x="317" y="1"/>
                  </a:moveTo>
                  <a:lnTo>
                    <a:pt x="317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61"/>
                  </a:lnTo>
                  <a:lnTo>
                    <a:pt x="919" y="539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294757" y="3863285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17" y="1"/>
                  </a:moveTo>
                  <a:lnTo>
                    <a:pt x="317" y="254"/>
                  </a:lnTo>
                  <a:lnTo>
                    <a:pt x="96" y="96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342889" y="3863285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17" y="1"/>
                  </a:moveTo>
                  <a:lnTo>
                    <a:pt x="349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44"/>
                  </a:lnTo>
                  <a:lnTo>
                    <a:pt x="0" y="539"/>
                  </a:lnTo>
                  <a:lnTo>
                    <a:pt x="127" y="761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391021" y="3863285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48" y="1"/>
                  </a:moveTo>
                  <a:lnTo>
                    <a:pt x="348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8" y="603"/>
                  </a:lnTo>
                  <a:lnTo>
                    <a:pt x="348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4439120" y="3863285"/>
              <a:ext cx="30392" cy="28278"/>
            </a:xfrm>
            <a:custGeom>
              <a:rect b="b" l="l" r="r" t="t"/>
              <a:pathLst>
                <a:path extrusionOk="0" h="856" w="920">
                  <a:moveTo>
                    <a:pt x="349" y="1"/>
                  </a:moveTo>
                  <a:lnTo>
                    <a:pt x="349" y="223"/>
                  </a:lnTo>
                  <a:lnTo>
                    <a:pt x="128" y="96"/>
                  </a:lnTo>
                  <a:lnTo>
                    <a:pt x="1" y="318"/>
                  </a:lnTo>
                  <a:lnTo>
                    <a:pt x="223" y="413"/>
                  </a:lnTo>
                  <a:lnTo>
                    <a:pt x="1" y="539"/>
                  </a:lnTo>
                  <a:lnTo>
                    <a:pt x="128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29"/>
                  </a:lnTo>
                  <a:lnTo>
                    <a:pt x="919" y="539"/>
                  </a:lnTo>
                  <a:lnTo>
                    <a:pt x="698" y="413"/>
                  </a:lnTo>
                  <a:lnTo>
                    <a:pt x="919" y="318"/>
                  </a:lnTo>
                  <a:lnTo>
                    <a:pt x="793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487251" y="3863285"/>
              <a:ext cx="30392" cy="28278"/>
            </a:xfrm>
            <a:custGeom>
              <a:rect b="b" l="l" r="r" t="t"/>
              <a:pathLst>
                <a:path extrusionOk="0" h="856" w="92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1" y="318"/>
                  </a:lnTo>
                  <a:lnTo>
                    <a:pt x="222" y="413"/>
                  </a:lnTo>
                  <a:lnTo>
                    <a:pt x="1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4535383" y="3863285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0" y="286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602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286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583515" y="3862261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49" y="0"/>
                  </a:moveTo>
                  <a:lnTo>
                    <a:pt x="349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9" y="634"/>
                  </a:lnTo>
                  <a:lnTo>
                    <a:pt x="349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9" y="570"/>
                  </a:lnTo>
                  <a:lnTo>
                    <a:pt x="697" y="444"/>
                  </a:lnTo>
                  <a:lnTo>
                    <a:pt x="919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631647" y="3862261"/>
              <a:ext cx="30359" cy="28278"/>
            </a:xfrm>
            <a:custGeom>
              <a:rect b="b" l="l" r="r" t="t"/>
              <a:pathLst>
                <a:path extrusionOk="0" h="856" w="919">
                  <a:moveTo>
                    <a:pt x="348" y="0"/>
                  </a:moveTo>
                  <a:lnTo>
                    <a:pt x="348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8" y="634"/>
                  </a:lnTo>
                  <a:lnTo>
                    <a:pt x="348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8" y="539"/>
                  </a:lnTo>
                  <a:lnTo>
                    <a:pt x="728" y="444"/>
                  </a:lnTo>
                  <a:lnTo>
                    <a:pt x="918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575125" y="3609080"/>
              <a:ext cx="120347" cy="120347"/>
            </a:xfrm>
            <a:custGeom>
              <a:rect b="b" l="l" r="r" t="t"/>
              <a:pathLst>
                <a:path extrusionOk="0" h="3643" w="3643">
                  <a:moveTo>
                    <a:pt x="1838" y="0"/>
                  </a:moveTo>
                  <a:cubicBezTo>
                    <a:pt x="824" y="0"/>
                    <a:pt x="1" y="824"/>
                    <a:pt x="1" y="1837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37"/>
                  </a:cubicBezTo>
                  <a:cubicBezTo>
                    <a:pt x="3643" y="824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604427" y="3638118"/>
              <a:ext cx="62800" cy="62271"/>
            </a:xfrm>
            <a:custGeom>
              <a:rect b="b" l="l" r="r" t="t"/>
              <a:pathLst>
                <a:path extrusionOk="0" h="1885" w="1901">
                  <a:moveTo>
                    <a:pt x="258" y="0"/>
                  </a:moveTo>
                  <a:cubicBezTo>
                    <a:pt x="206" y="0"/>
                    <a:pt x="159" y="24"/>
                    <a:pt x="127" y="71"/>
                  </a:cubicBezTo>
                  <a:lnTo>
                    <a:pt x="64" y="135"/>
                  </a:lnTo>
                  <a:cubicBezTo>
                    <a:pt x="1" y="198"/>
                    <a:pt x="1" y="325"/>
                    <a:pt x="64" y="420"/>
                  </a:cubicBezTo>
                  <a:lnTo>
                    <a:pt x="602" y="958"/>
                  </a:lnTo>
                  <a:lnTo>
                    <a:pt x="64" y="1497"/>
                  </a:lnTo>
                  <a:cubicBezTo>
                    <a:pt x="1" y="1560"/>
                    <a:pt x="1" y="1687"/>
                    <a:pt x="64" y="1782"/>
                  </a:cubicBezTo>
                  <a:lnTo>
                    <a:pt x="127" y="1813"/>
                  </a:lnTo>
                  <a:cubicBezTo>
                    <a:pt x="159" y="1861"/>
                    <a:pt x="206" y="1885"/>
                    <a:pt x="258" y="1885"/>
                  </a:cubicBezTo>
                  <a:cubicBezTo>
                    <a:pt x="309" y="1885"/>
                    <a:pt x="365" y="1861"/>
                    <a:pt x="412" y="1813"/>
                  </a:cubicBezTo>
                  <a:lnTo>
                    <a:pt x="951" y="1275"/>
                  </a:lnTo>
                  <a:lnTo>
                    <a:pt x="1489" y="1813"/>
                  </a:lnTo>
                  <a:cubicBezTo>
                    <a:pt x="1521" y="1861"/>
                    <a:pt x="1568" y="1885"/>
                    <a:pt x="1620" y="1885"/>
                  </a:cubicBezTo>
                  <a:cubicBezTo>
                    <a:pt x="1671" y="1885"/>
                    <a:pt x="1727" y="1861"/>
                    <a:pt x="1774" y="1813"/>
                  </a:cubicBezTo>
                  <a:lnTo>
                    <a:pt x="1837" y="1782"/>
                  </a:lnTo>
                  <a:cubicBezTo>
                    <a:pt x="1901" y="1687"/>
                    <a:pt x="1901" y="1560"/>
                    <a:pt x="1837" y="1497"/>
                  </a:cubicBezTo>
                  <a:lnTo>
                    <a:pt x="1299" y="958"/>
                  </a:lnTo>
                  <a:lnTo>
                    <a:pt x="1837" y="420"/>
                  </a:lnTo>
                  <a:cubicBezTo>
                    <a:pt x="1901" y="325"/>
                    <a:pt x="1901" y="198"/>
                    <a:pt x="1837" y="135"/>
                  </a:cubicBezTo>
                  <a:lnTo>
                    <a:pt x="1774" y="71"/>
                  </a:lnTo>
                  <a:cubicBezTo>
                    <a:pt x="1727" y="24"/>
                    <a:pt x="1671" y="0"/>
                    <a:pt x="1620" y="0"/>
                  </a:cubicBezTo>
                  <a:cubicBezTo>
                    <a:pt x="1568" y="0"/>
                    <a:pt x="1521" y="24"/>
                    <a:pt x="1489" y="71"/>
                  </a:cubicBezTo>
                  <a:lnTo>
                    <a:pt x="951" y="610"/>
                  </a:lnTo>
                  <a:lnTo>
                    <a:pt x="412" y="71"/>
                  </a:lnTo>
                  <a:cubicBezTo>
                    <a:pt x="365" y="24"/>
                    <a:pt x="309" y="0"/>
                    <a:pt x="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575125" y="3910393"/>
              <a:ext cx="120347" cy="120313"/>
            </a:xfrm>
            <a:custGeom>
              <a:rect b="b" l="l" r="r" t="t"/>
              <a:pathLst>
                <a:path extrusionOk="0" h="3642" w="3643">
                  <a:moveTo>
                    <a:pt x="1838" y="0"/>
                  </a:moveTo>
                  <a:cubicBezTo>
                    <a:pt x="824" y="0"/>
                    <a:pt x="1" y="792"/>
                    <a:pt x="1" y="1805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05"/>
                  </a:cubicBezTo>
                  <a:cubicBezTo>
                    <a:pt x="3643" y="792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4598150" y="3942536"/>
              <a:ext cx="75353" cy="53649"/>
            </a:xfrm>
            <a:custGeom>
              <a:rect b="b" l="l" r="r" t="t"/>
              <a:pathLst>
                <a:path extrusionOk="0" h="1624" w="2281">
                  <a:moveTo>
                    <a:pt x="2047" y="1"/>
                  </a:moveTo>
                  <a:cubicBezTo>
                    <a:pt x="1988" y="1"/>
                    <a:pt x="1932" y="25"/>
                    <a:pt x="1901" y="72"/>
                  </a:cubicBezTo>
                  <a:lnTo>
                    <a:pt x="1014" y="927"/>
                  </a:lnTo>
                  <a:cubicBezTo>
                    <a:pt x="971" y="956"/>
                    <a:pt x="916" y="971"/>
                    <a:pt x="859" y="971"/>
                  </a:cubicBezTo>
                  <a:cubicBezTo>
                    <a:pt x="789" y="971"/>
                    <a:pt x="718" y="948"/>
                    <a:pt x="666" y="895"/>
                  </a:cubicBezTo>
                  <a:lnTo>
                    <a:pt x="444" y="642"/>
                  </a:lnTo>
                  <a:cubicBezTo>
                    <a:pt x="392" y="590"/>
                    <a:pt x="320" y="566"/>
                    <a:pt x="256" y="566"/>
                  </a:cubicBezTo>
                  <a:cubicBezTo>
                    <a:pt x="203" y="566"/>
                    <a:pt x="156" y="582"/>
                    <a:pt x="127" y="610"/>
                  </a:cubicBezTo>
                  <a:cubicBezTo>
                    <a:pt x="32" y="705"/>
                    <a:pt x="1" y="832"/>
                    <a:pt x="96" y="927"/>
                  </a:cubicBezTo>
                  <a:lnTo>
                    <a:pt x="634" y="1529"/>
                  </a:lnTo>
                  <a:cubicBezTo>
                    <a:pt x="697" y="1592"/>
                    <a:pt x="761" y="1624"/>
                    <a:pt x="792" y="1624"/>
                  </a:cubicBezTo>
                  <a:lnTo>
                    <a:pt x="824" y="1624"/>
                  </a:lnTo>
                  <a:cubicBezTo>
                    <a:pt x="887" y="1624"/>
                    <a:pt x="919" y="1592"/>
                    <a:pt x="982" y="1561"/>
                  </a:cubicBezTo>
                  <a:lnTo>
                    <a:pt x="2186" y="389"/>
                  </a:lnTo>
                  <a:cubicBezTo>
                    <a:pt x="2281" y="325"/>
                    <a:pt x="2281" y="167"/>
                    <a:pt x="2217" y="72"/>
                  </a:cubicBezTo>
                  <a:cubicBezTo>
                    <a:pt x="2170" y="25"/>
                    <a:pt x="2107" y="1"/>
                    <a:pt x="204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5" name="Google Shape;2505;p29"/>
          <p:cNvGrpSpPr/>
          <p:nvPr/>
        </p:nvGrpSpPr>
        <p:grpSpPr>
          <a:xfrm>
            <a:off x="6717087" y="3641546"/>
            <a:ext cx="1013778" cy="643423"/>
            <a:chOff x="7450062" y="3477271"/>
            <a:chExt cx="1013778" cy="643423"/>
          </a:xfrm>
        </p:grpSpPr>
        <p:sp>
          <p:nvSpPr>
            <p:cNvPr id="2506" name="Google Shape;2506;p29"/>
            <p:cNvSpPr/>
            <p:nvPr/>
          </p:nvSpPr>
          <p:spPr>
            <a:xfrm>
              <a:off x="7450062" y="3477271"/>
              <a:ext cx="1013778" cy="643423"/>
            </a:xfrm>
            <a:custGeom>
              <a:rect b="b" l="l" r="r" t="t"/>
              <a:pathLst>
                <a:path extrusionOk="0" h="19477" w="30688">
                  <a:moveTo>
                    <a:pt x="2471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1" y="19476"/>
                  </a:cubicBezTo>
                  <a:lnTo>
                    <a:pt x="28218" y="19476"/>
                  </a:lnTo>
                  <a:cubicBezTo>
                    <a:pt x="29579" y="19476"/>
                    <a:pt x="30688" y="18368"/>
                    <a:pt x="30688" y="17006"/>
                  </a:cubicBezTo>
                  <a:lnTo>
                    <a:pt x="30688" y="2470"/>
                  </a:lnTo>
                  <a:cubicBezTo>
                    <a:pt x="30688" y="1109"/>
                    <a:pt x="29579" y="0"/>
                    <a:pt x="2821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7750317" y="3568282"/>
              <a:ext cx="411187" cy="548216"/>
            </a:xfrm>
            <a:custGeom>
              <a:rect b="b" l="l" r="r" t="t"/>
              <a:pathLst>
                <a:path extrusionOk="0" h="16595" w="12447">
                  <a:moveTo>
                    <a:pt x="6208" y="2059"/>
                  </a:moveTo>
                  <a:cubicBezTo>
                    <a:pt x="7728" y="2059"/>
                    <a:pt x="8995" y="3294"/>
                    <a:pt x="8995" y="4846"/>
                  </a:cubicBezTo>
                  <a:lnTo>
                    <a:pt x="8995" y="5954"/>
                  </a:lnTo>
                  <a:lnTo>
                    <a:pt x="8995" y="6207"/>
                  </a:lnTo>
                  <a:lnTo>
                    <a:pt x="3452" y="6207"/>
                  </a:lnTo>
                  <a:lnTo>
                    <a:pt x="3452" y="5954"/>
                  </a:lnTo>
                  <a:lnTo>
                    <a:pt x="3452" y="4846"/>
                  </a:lnTo>
                  <a:cubicBezTo>
                    <a:pt x="3452" y="3294"/>
                    <a:pt x="4688" y="2059"/>
                    <a:pt x="6208" y="2059"/>
                  </a:cubicBezTo>
                  <a:close/>
                  <a:moveTo>
                    <a:pt x="6208" y="0"/>
                  </a:moveTo>
                  <a:cubicBezTo>
                    <a:pt x="3547" y="0"/>
                    <a:pt x="1362" y="2154"/>
                    <a:pt x="1362" y="4846"/>
                  </a:cubicBezTo>
                  <a:lnTo>
                    <a:pt x="1362" y="5954"/>
                  </a:lnTo>
                  <a:lnTo>
                    <a:pt x="1362" y="6207"/>
                  </a:lnTo>
                  <a:lnTo>
                    <a:pt x="349" y="6207"/>
                  </a:lnTo>
                  <a:cubicBezTo>
                    <a:pt x="159" y="6207"/>
                    <a:pt x="1" y="6366"/>
                    <a:pt x="1" y="6556"/>
                  </a:cubicBezTo>
                  <a:lnTo>
                    <a:pt x="1" y="15201"/>
                  </a:lnTo>
                  <a:cubicBezTo>
                    <a:pt x="1" y="15961"/>
                    <a:pt x="634" y="16595"/>
                    <a:pt x="1362" y="16595"/>
                  </a:cubicBezTo>
                  <a:lnTo>
                    <a:pt x="11053" y="16595"/>
                  </a:lnTo>
                  <a:cubicBezTo>
                    <a:pt x="11813" y="16595"/>
                    <a:pt x="12446" y="15961"/>
                    <a:pt x="12446" y="15201"/>
                  </a:cubicBezTo>
                  <a:lnTo>
                    <a:pt x="12446" y="6556"/>
                  </a:lnTo>
                  <a:cubicBezTo>
                    <a:pt x="12446" y="6366"/>
                    <a:pt x="12288" y="6207"/>
                    <a:pt x="12098" y="6207"/>
                  </a:cubicBezTo>
                  <a:lnTo>
                    <a:pt x="11053" y="6207"/>
                  </a:lnTo>
                  <a:lnTo>
                    <a:pt x="11053" y="5954"/>
                  </a:lnTo>
                  <a:lnTo>
                    <a:pt x="11053" y="4846"/>
                  </a:lnTo>
                  <a:cubicBezTo>
                    <a:pt x="11053" y="2154"/>
                    <a:pt x="8900" y="0"/>
                    <a:pt x="620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7949088" y="3876895"/>
              <a:ext cx="415382" cy="120347"/>
            </a:xfrm>
            <a:custGeom>
              <a:rect b="b" l="l" r="r" t="t"/>
              <a:pathLst>
                <a:path extrusionOk="0" h="3643" w="12574">
                  <a:moveTo>
                    <a:pt x="1521" y="1"/>
                  </a:moveTo>
                  <a:cubicBezTo>
                    <a:pt x="697" y="1"/>
                    <a:pt x="1" y="697"/>
                    <a:pt x="1" y="1521"/>
                  </a:cubicBezTo>
                  <a:lnTo>
                    <a:pt x="1" y="2122"/>
                  </a:lnTo>
                  <a:cubicBezTo>
                    <a:pt x="1" y="2946"/>
                    <a:pt x="697" y="3643"/>
                    <a:pt x="1521" y="3643"/>
                  </a:cubicBezTo>
                  <a:lnTo>
                    <a:pt x="11085" y="3643"/>
                  </a:lnTo>
                  <a:cubicBezTo>
                    <a:pt x="11908" y="3643"/>
                    <a:pt x="12573" y="2946"/>
                    <a:pt x="12573" y="2122"/>
                  </a:cubicBezTo>
                  <a:lnTo>
                    <a:pt x="12573" y="1521"/>
                  </a:lnTo>
                  <a:cubicBezTo>
                    <a:pt x="12573" y="697"/>
                    <a:pt x="11908" y="1"/>
                    <a:pt x="1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7997220" y="3912474"/>
              <a:ext cx="94183" cy="56523"/>
            </a:xfrm>
            <a:custGeom>
              <a:rect b="b" l="l" r="r" t="t"/>
              <a:pathLst>
                <a:path extrusionOk="0" h="1711" w="2851">
                  <a:moveTo>
                    <a:pt x="0" y="0"/>
                  </a:moveTo>
                  <a:lnTo>
                    <a:pt x="539" y="1710"/>
                  </a:lnTo>
                  <a:lnTo>
                    <a:pt x="1140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5" y="982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8103923" y="3912474"/>
              <a:ext cx="95240" cy="56523"/>
            </a:xfrm>
            <a:custGeom>
              <a:rect b="b" l="l" r="r" t="t"/>
              <a:pathLst>
                <a:path extrusionOk="0" h="1711" w="2883">
                  <a:moveTo>
                    <a:pt x="1" y="0"/>
                  </a:moveTo>
                  <a:lnTo>
                    <a:pt x="539" y="1710"/>
                  </a:lnTo>
                  <a:lnTo>
                    <a:pt x="1172" y="1710"/>
                  </a:lnTo>
                  <a:lnTo>
                    <a:pt x="1457" y="792"/>
                  </a:lnTo>
                  <a:lnTo>
                    <a:pt x="1711" y="1710"/>
                  </a:lnTo>
                  <a:lnTo>
                    <a:pt x="2344" y="1710"/>
                  </a:lnTo>
                  <a:lnTo>
                    <a:pt x="2883" y="0"/>
                  </a:lnTo>
                  <a:lnTo>
                    <a:pt x="2313" y="0"/>
                  </a:lnTo>
                  <a:lnTo>
                    <a:pt x="2027" y="982"/>
                  </a:lnTo>
                  <a:lnTo>
                    <a:pt x="1711" y="0"/>
                  </a:lnTo>
                  <a:lnTo>
                    <a:pt x="1204" y="0"/>
                  </a:lnTo>
                  <a:lnTo>
                    <a:pt x="887" y="982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8211683" y="3912474"/>
              <a:ext cx="94183" cy="56523"/>
            </a:xfrm>
            <a:custGeom>
              <a:rect b="b" l="l" r="r" t="t"/>
              <a:pathLst>
                <a:path extrusionOk="0" h="1711" w="2851">
                  <a:moveTo>
                    <a:pt x="1" y="0"/>
                  </a:moveTo>
                  <a:lnTo>
                    <a:pt x="539" y="1710"/>
                  </a:lnTo>
                  <a:lnTo>
                    <a:pt x="1141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6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7623727" y="3814129"/>
              <a:ext cx="241717" cy="241684"/>
            </a:xfrm>
            <a:custGeom>
              <a:rect b="b" l="l" r="r" t="t"/>
              <a:pathLst>
                <a:path extrusionOk="0" h="7316" w="7317">
                  <a:moveTo>
                    <a:pt x="3642" y="0"/>
                  </a:moveTo>
                  <a:cubicBezTo>
                    <a:pt x="1647" y="0"/>
                    <a:pt x="1" y="1647"/>
                    <a:pt x="1" y="3642"/>
                  </a:cubicBezTo>
                  <a:cubicBezTo>
                    <a:pt x="1" y="5669"/>
                    <a:pt x="1647" y="7316"/>
                    <a:pt x="3642" y="7316"/>
                  </a:cubicBezTo>
                  <a:cubicBezTo>
                    <a:pt x="5669" y="7316"/>
                    <a:pt x="7316" y="5669"/>
                    <a:pt x="7316" y="3642"/>
                  </a:cubicBezTo>
                  <a:cubicBezTo>
                    <a:pt x="7316" y="1647"/>
                    <a:pt x="5669" y="0"/>
                    <a:pt x="364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7612230" y="3814393"/>
              <a:ext cx="264709" cy="241189"/>
            </a:xfrm>
            <a:custGeom>
              <a:rect b="b" l="l" r="r" t="t"/>
              <a:pathLst>
                <a:path extrusionOk="0" h="7301" w="8013">
                  <a:moveTo>
                    <a:pt x="2724" y="721"/>
                  </a:moveTo>
                  <a:lnTo>
                    <a:pt x="2724" y="721"/>
                  </a:lnTo>
                  <a:cubicBezTo>
                    <a:pt x="2534" y="974"/>
                    <a:pt x="2375" y="1259"/>
                    <a:pt x="2280" y="1544"/>
                  </a:cubicBezTo>
                  <a:cubicBezTo>
                    <a:pt x="2154" y="1449"/>
                    <a:pt x="2027" y="1354"/>
                    <a:pt x="1900" y="1259"/>
                  </a:cubicBezTo>
                  <a:cubicBezTo>
                    <a:pt x="2154" y="1038"/>
                    <a:pt x="2407" y="848"/>
                    <a:pt x="2724" y="721"/>
                  </a:cubicBezTo>
                  <a:close/>
                  <a:moveTo>
                    <a:pt x="5289" y="721"/>
                  </a:moveTo>
                  <a:cubicBezTo>
                    <a:pt x="5574" y="848"/>
                    <a:pt x="5859" y="1038"/>
                    <a:pt x="6112" y="1259"/>
                  </a:cubicBezTo>
                  <a:cubicBezTo>
                    <a:pt x="5986" y="1354"/>
                    <a:pt x="5859" y="1449"/>
                    <a:pt x="5732" y="1544"/>
                  </a:cubicBezTo>
                  <a:cubicBezTo>
                    <a:pt x="5606" y="1259"/>
                    <a:pt x="5447" y="974"/>
                    <a:pt x="5289" y="721"/>
                  </a:cubicBezTo>
                  <a:close/>
                  <a:moveTo>
                    <a:pt x="3769" y="499"/>
                  </a:moveTo>
                  <a:lnTo>
                    <a:pt x="3769" y="2019"/>
                  </a:lnTo>
                  <a:cubicBezTo>
                    <a:pt x="3389" y="2019"/>
                    <a:pt x="3009" y="1924"/>
                    <a:pt x="2692" y="1766"/>
                  </a:cubicBezTo>
                  <a:cubicBezTo>
                    <a:pt x="2882" y="1259"/>
                    <a:pt x="3230" y="658"/>
                    <a:pt x="3769" y="499"/>
                  </a:cubicBezTo>
                  <a:close/>
                  <a:moveTo>
                    <a:pt x="4244" y="499"/>
                  </a:moveTo>
                  <a:cubicBezTo>
                    <a:pt x="4751" y="626"/>
                    <a:pt x="5131" y="1259"/>
                    <a:pt x="5321" y="1766"/>
                  </a:cubicBezTo>
                  <a:cubicBezTo>
                    <a:pt x="4972" y="1924"/>
                    <a:pt x="4624" y="2019"/>
                    <a:pt x="4244" y="2019"/>
                  </a:cubicBezTo>
                  <a:lnTo>
                    <a:pt x="4244" y="499"/>
                  </a:lnTo>
                  <a:close/>
                  <a:moveTo>
                    <a:pt x="1584" y="1576"/>
                  </a:moveTo>
                  <a:cubicBezTo>
                    <a:pt x="1742" y="1734"/>
                    <a:pt x="1932" y="1861"/>
                    <a:pt x="2122" y="1988"/>
                  </a:cubicBezTo>
                  <a:cubicBezTo>
                    <a:pt x="1995" y="2431"/>
                    <a:pt x="1900" y="2906"/>
                    <a:pt x="1900" y="3413"/>
                  </a:cubicBezTo>
                  <a:lnTo>
                    <a:pt x="824" y="3413"/>
                  </a:lnTo>
                  <a:cubicBezTo>
                    <a:pt x="855" y="2748"/>
                    <a:pt x="1140" y="2083"/>
                    <a:pt x="1584" y="1576"/>
                  </a:cubicBezTo>
                  <a:close/>
                  <a:moveTo>
                    <a:pt x="2534" y="2209"/>
                  </a:moveTo>
                  <a:cubicBezTo>
                    <a:pt x="2914" y="2368"/>
                    <a:pt x="3325" y="2463"/>
                    <a:pt x="3769" y="2494"/>
                  </a:cubicBezTo>
                  <a:lnTo>
                    <a:pt x="3769" y="3413"/>
                  </a:lnTo>
                  <a:lnTo>
                    <a:pt x="2375" y="3413"/>
                  </a:lnTo>
                  <a:cubicBezTo>
                    <a:pt x="2375" y="3001"/>
                    <a:pt x="2439" y="2589"/>
                    <a:pt x="2534" y="2209"/>
                  </a:cubicBezTo>
                  <a:close/>
                  <a:moveTo>
                    <a:pt x="5479" y="2209"/>
                  </a:moveTo>
                  <a:cubicBezTo>
                    <a:pt x="5574" y="2589"/>
                    <a:pt x="5637" y="3001"/>
                    <a:pt x="5637" y="3413"/>
                  </a:cubicBezTo>
                  <a:lnTo>
                    <a:pt x="4244" y="3413"/>
                  </a:lnTo>
                  <a:lnTo>
                    <a:pt x="4244" y="2494"/>
                  </a:lnTo>
                  <a:cubicBezTo>
                    <a:pt x="4656" y="2463"/>
                    <a:pt x="5067" y="2368"/>
                    <a:pt x="5479" y="2209"/>
                  </a:cubicBezTo>
                  <a:close/>
                  <a:moveTo>
                    <a:pt x="6429" y="1576"/>
                  </a:moveTo>
                  <a:cubicBezTo>
                    <a:pt x="6872" y="2114"/>
                    <a:pt x="7126" y="2748"/>
                    <a:pt x="7189" y="3413"/>
                  </a:cubicBezTo>
                  <a:lnTo>
                    <a:pt x="6112" y="3413"/>
                  </a:lnTo>
                  <a:cubicBezTo>
                    <a:pt x="6081" y="2906"/>
                    <a:pt x="6017" y="2431"/>
                    <a:pt x="5891" y="1988"/>
                  </a:cubicBezTo>
                  <a:cubicBezTo>
                    <a:pt x="6081" y="1861"/>
                    <a:pt x="6271" y="1734"/>
                    <a:pt x="6429" y="1576"/>
                  </a:cubicBezTo>
                  <a:close/>
                  <a:moveTo>
                    <a:pt x="3769" y="3888"/>
                  </a:moveTo>
                  <a:lnTo>
                    <a:pt x="3769" y="4774"/>
                  </a:lnTo>
                  <a:cubicBezTo>
                    <a:pt x="3325" y="4806"/>
                    <a:pt x="2914" y="4901"/>
                    <a:pt x="2534" y="5091"/>
                  </a:cubicBezTo>
                  <a:cubicBezTo>
                    <a:pt x="2439" y="4711"/>
                    <a:pt x="2375" y="4299"/>
                    <a:pt x="2344" y="3888"/>
                  </a:cubicBezTo>
                  <a:close/>
                  <a:moveTo>
                    <a:pt x="5637" y="3888"/>
                  </a:moveTo>
                  <a:cubicBezTo>
                    <a:pt x="5637" y="4299"/>
                    <a:pt x="5574" y="4711"/>
                    <a:pt x="5447" y="5091"/>
                  </a:cubicBezTo>
                  <a:cubicBezTo>
                    <a:pt x="5067" y="4901"/>
                    <a:pt x="4656" y="4806"/>
                    <a:pt x="4244" y="4774"/>
                  </a:cubicBezTo>
                  <a:lnTo>
                    <a:pt x="4244" y="3888"/>
                  </a:lnTo>
                  <a:close/>
                  <a:moveTo>
                    <a:pt x="1900" y="3888"/>
                  </a:moveTo>
                  <a:cubicBezTo>
                    <a:pt x="1900" y="4394"/>
                    <a:pt x="1995" y="4870"/>
                    <a:pt x="2122" y="5313"/>
                  </a:cubicBezTo>
                  <a:cubicBezTo>
                    <a:pt x="1932" y="5408"/>
                    <a:pt x="1742" y="5566"/>
                    <a:pt x="1584" y="5693"/>
                  </a:cubicBezTo>
                  <a:cubicBezTo>
                    <a:pt x="1140" y="5186"/>
                    <a:pt x="855" y="4553"/>
                    <a:pt x="824" y="3888"/>
                  </a:cubicBezTo>
                  <a:close/>
                  <a:moveTo>
                    <a:pt x="7189" y="3888"/>
                  </a:moveTo>
                  <a:cubicBezTo>
                    <a:pt x="7126" y="4553"/>
                    <a:pt x="6872" y="5186"/>
                    <a:pt x="6429" y="5693"/>
                  </a:cubicBezTo>
                  <a:cubicBezTo>
                    <a:pt x="6271" y="5566"/>
                    <a:pt x="6081" y="5408"/>
                    <a:pt x="5891" y="5313"/>
                  </a:cubicBezTo>
                  <a:cubicBezTo>
                    <a:pt x="6017" y="4870"/>
                    <a:pt x="6081" y="4394"/>
                    <a:pt x="6112" y="3888"/>
                  </a:cubicBezTo>
                  <a:close/>
                  <a:moveTo>
                    <a:pt x="2280" y="5756"/>
                  </a:moveTo>
                  <a:cubicBezTo>
                    <a:pt x="2375" y="6041"/>
                    <a:pt x="2534" y="6326"/>
                    <a:pt x="2724" y="6580"/>
                  </a:cubicBezTo>
                  <a:cubicBezTo>
                    <a:pt x="2439" y="6421"/>
                    <a:pt x="2154" y="6263"/>
                    <a:pt x="1900" y="6041"/>
                  </a:cubicBezTo>
                  <a:cubicBezTo>
                    <a:pt x="2027" y="5946"/>
                    <a:pt x="2154" y="5851"/>
                    <a:pt x="2280" y="5756"/>
                  </a:cubicBezTo>
                  <a:close/>
                  <a:moveTo>
                    <a:pt x="5732" y="5756"/>
                  </a:moveTo>
                  <a:cubicBezTo>
                    <a:pt x="5859" y="5851"/>
                    <a:pt x="5986" y="5946"/>
                    <a:pt x="6112" y="6041"/>
                  </a:cubicBezTo>
                  <a:cubicBezTo>
                    <a:pt x="5859" y="6263"/>
                    <a:pt x="5574" y="6421"/>
                    <a:pt x="5289" y="6580"/>
                  </a:cubicBezTo>
                  <a:cubicBezTo>
                    <a:pt x="5447" y="6326"/>
                    <a:pt x="5606" y="6041"/>
                    <a:pt x="5732" y="5756"/>
                  </a:cubicBezTo>
                  <a:close/>
                  <a:moveTo>
                    <a:pt x="3769" y="5250"/>
                  </a:moveTo>
                  <a:lnTo>
                    <a:pt x="3769" y="6801"/>
                  </a:lnTo>
                  <a:cubicBezTo>
                    <a:pt x="3230" y="6643"/>
                    <a:pt x="2882" y="6041"/>
                    <a:pt x="2692" y="5535"/>
                  </a:cubicBezTo>
                  <a:cubicBezTo>
                    <a:pt x="3009" y="5376"/>
                    <a:pt x="3389" y="5281"/>
                    <a:pt x="3769" y="5250"/>
                  </a:cubicBezTo>
                  <a:close/>
                  <a:moveTo>
                    <a:pt x="4244" y="5250"/>
                  </a:moveTo>
                  <a:cubicBezTo>
                    <a:pt x="4624" y="5281"/>
                    <a:pt x="4972" y="5376"/>
                    <a:pt x="5321" y="5535"/>
                  </a:cubicBezTo>
                  <a:cubicBezTo>
                    <a:pt x="5131" y="6041"/>
                    <a:pt x="4751" y="6643"/>
                    <a:pt x="4244" y="6801"/>
                  </a:cubicBezTo>
                  <a:lnTo>
                    <a:pt x="4244" y="5250"/>
                  </a:lnTo>
                  <a:close/>
                  <a:moveTo>
                    <a:pt x="4006" y="0"/>
                  </a:moveTo>
                  <a:cubicBezTo>
                    <a:pt x="3072" y="0"/>
                    <a:pt x="2138" y="357"/>
                    <a:pt x="1425" y="1069"/>
                  </a:cubicBezTo>
                  <a:cubicBezTo>
                    <a:pt x="0" y="2494"/>
                    <a:pt x="0" y="4806"/>
                    <a:pt x="1425" y="6231"/>
                  </a:cubicBezTo>
                  <a:cubicBezTo>
                    <a:pt x="2138" y="6944"/>
                    <a:pt x="3072" y="7300"/>
                    <a:pt x="4006" y="7300"/>
                  </a:cubicBezTo>
                  <a:cubicBezTo>
                    <a:pt x="4941" y="7300"/>
                    <a:pt x="5875" y="6944"/>
                    <a:pt x="6587" y="6231"/>
                  </a:cubicBezTo>
                  <a:cubicBezTo>
                    <a:pt x="8012" y="4806"/>
                    <a:pt x="8012" y="2494"/>
                    <a:pt x="6587" y="1069"/>
                  </a:cubicBezTo>
                  <a:cubicBezTo>
                    <a:pt x="5875" y="357"/>
                    <a:pt x="4941" y="0"/>
                    <a:pt x="40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4" name="Google Shape;2514;p29"/>
          <p:cNvGrpSpPr/>
          <p:nvPr/>
        </p:nvGrpSpPr>
        <p:grpSpPr>
          <a:xfrm>
            <a:off x="6717087" y="950746"/>
            <a:ext cx="1013778" cy="643456"/>
            <a:chOff x="7450062" y="786471"/>
            <a:chExt cx="1013778" cy="643456"/>
          </a:xfrm>
        </p:grpSpPr>
        <p:sp>
          <p:nvSpPr>
            <p:cNvPr id="2515" name="Google Shape;2515;p29"/>
            <p:cNvSpPr/>
            <p:nvPr/>
          </p:nvSpPr>
          <p:spPr>
            <a:xfrm>
              <a:off x="7450062" y="786471"/>
              <a:ext cx="1013778" cy="643456"/>
            </a:xfrm>
            <a:custGeom>
              <a:rect b="b" l="l" r="r" t="t"/>
              <a:pathLst>
                <a:path extrusionOk="0" h="19478" w="30688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7734625" y="912004"/>
              <a:ext cx="443627" cy="515808"/>
            </a:xfrm>
            <a:custGeom>
              <a:rect b="b" l="l" r="r" t="t"/>
              <a:pathLst>
                <a:path extrusionOk="0" h="15614" w="13429">
                  <a:moveTo>
                    <a:pt x="6714" y="983"/>
                  </a:moveTo>
                  <a:cubicBezTo>
                    <a:pt x="8139" y="983"/>
                    <a:pt x="9280" y="2123"/>
                    <a:pt x="9280" y="3548"/>
                  </a:cubicBezTo>
                  <a:lnTo>
                    <a:pt x="9280" y="4150"/>
                  </a:lnTo>
                  <a:lnTo>
                    <a:pt x="4149" y="4150"/>
                  </a:lnTo>
                  <a:lnTo>
                    <a:pt x="4149" y="3548"/>
                  </a:lnTo>
                  <a:cubicBezTo>
                    <a:pt x="4149" y="2123"/>
                    <a:pt x="5321" y="983"/>
                    <a:pt x="6714" y="983"/>
                  </a:cubicBezTo>
                  <a:close/>
                  <a:moveTo>
                    <a:pt x="4149" y="5226"/>
                  </a:moveTo>
                  <a:cubicBezTo>
                    <a:pt x="4656" y="5416"/>
                    <a:pt x="4878" y="5860"/>
                    <a:pt x="4878" y="6335"/>
                  </a:cubicBezTo>
                  <a:cubicBezTo>
                    <a:pt x="4878" y="7000"/>
                    <a:pt x="4339" y="7570"/>
                    <a:pt x="3674" y="7570"/>
                  </a:cubicBezTo>
                  <a:cubicBezTo>
                    <a:pt x="3009" y="7570"/>
                    <a:pt x="2439" y="7031"/>
                    <a:pt x="2439" y="6335"/>
                  </a:cubicBezTo>
                  <a:cubicBezTo>
                    <a:pt x="2439" y="5860"/>
                    <a:pt x="2692" y="5416"/>
                    <a:pt x="3199" y="5226"/>
                  </a:cubicBezTo>
                  <a:lnTo>
                    <a:pt x="3199" y="6335"/>
                  </a:lnTo>
                  <a:cubicBezTo>
                    <a:pt x="3199" y="6620"/>
                    <a:pt x="3389" y="6841"/>
                    <a:pt x="3674" y="6841"/>
                  </a:cubicBezTo>
                  <a:cubicBezTo>
                    <a:pt x="3927" y="6841"/>
                    <a:pt x="4149" y="6620"/>
                    <a:pt x="4149" y="6335"/>
                  </a:cubicBezTo>
                  <a:lnTo>
                    <a:pt x="4149" y="5226"/>
                  </a:lnTo>
                  <a:close/>
                  <a:moveTo>
                    <a:pt x="10261" y="5226"/>
                  </a:moveTo>
                  <a:cubicBezTo>
                    <a:pt x="10736" y="5416"/>
                    <a:pt x="10990" y="5860"/>
                    <a:pt x="10990" y="6335"/>
                  </a:cubicBezTo>
                  <a:cubicBezTo>
                    <a:pt x="10990" y="7000"/>
                    <a:pt x="10451" y="7570"/>
                    <a:pt x="9755" y="7570"/>
                  </a:cubicBezTo>
                  <a:cubicBezTo>
                    <a:pt x="9089" y="7570"/>
                    <a:pt x="8551" y="7031"/>
                    <a:pt x="8551" y="6335"/>
                  </a:cubicBezTo>
                  <a:cubicBezTo>
                    <a:pt x="8551" y="5860"/>
                    <a:pt x="8804" y="5416"/>
                    <a:pt x="9280" y="5226"/>
                  </a:cubicBezTo>
                  <a:lnTo>
                    <a:pt x="9280" y="6335"/>
                  </a:lnTo>
                  <a:cubicBezTo>
                    <a:pt x="9280" y="6620"/>
                    <a:pt x="9501" y="6841"/>
                    <a:pt x="9755" y="6841"/>
                  </a:cubicBezTo>
                  <a:cubicBezTo>
                    <a:pt x="10040" y="6841"/>
                    <a:pt x="10261" y="6620"/>
                    <a:pt x="10261" y="6335"/>
                  </a:cubicBezTo>
                  <a:lnTo>
                    <a:pt x="10261" y="5226"/>
                  </a:lnTo>
                  <a:close/>
                  <a:moveTo>
                    <a:pt x="6714" y="1"/>
                  </a:moveTo>
                  <a:cubicBezTo>
                    <a:pt x="4783" y="1"/>
                    <a:pt x="3199" y="1584"/>
                    <a:pt x="3199" y="3548"/>
                  </a:cubicBezTo>
                  <a:lnTo>
                    <a:pt x="3199" y="4150"/>
                  </a:lnTo>
                  <a:lnTo>
                    <a:pt x="982" y="4150"/>
                  </a:lnTo>
                  <a:cubicBezTo>
                    <a:pt x="919" y="4150"/>
                    <a:pt x="856" y="4181"/>
                    <a:pt x="856" y="4245"/>
                  </a:cubicBezTo>
                  <a:lnTo>
                    <a:pt x="0" y="15487"/>
                  </a:lnTo>
                  <a:cubicBezTo>
                    <a:pt x="0" y="15519"/>
                    <a:pt x="32" y="15550"/>
                    <a:pt x="32" y="15550"/>
                  </a:cubicBezTo>
                  <a:cubicBezTo>
                    <a:pt x="64" y="15582"/>
                    <a:pt x="95" y="15614"/>
                    <a:pt x="127" y="15614"/>
                  </a:cubicBezTo>
                  <a:lnTo>
                    <a:pt x="13301" y="15614"/>
                  </a:lnTo>
                  <a:cubicBezTo>
                    <a:pt x="13333" y="15614"/>
                    <a:pt x="13365" y="15582"/>
                    <a:pt x="13396" y="15550"/>
                  </a:cubicBezTo>
                  <a:cubicBezTo>
                    <a:pt x="13428" y="15550"/>
                    <a:pt x="13428" y="15519"/>
                    <a:pt x="13428" y="15487"/>
                  </a:cubicBezTo>
                  <a:lnTo>
                    <a:pt x="12573" y="4245"/>
                  </a:lnTo>
                  <a:cubicBezTo>
                    <a:pt x="12573" y="4181"/>
                    <a:pt x="12510" y="4150"/>
                    <a:pt x="12446" y="4150"/>
                  </a:cubicBezTo>
                  <a:lnTo>
                    <a:pt x="10261" y="4150"/>
                  </a:lnTo>
                  <a:lnTo>
                    <a:pt x="10261" y="3548"/>
                  </a:lnTo>
                  <a:cubicBezTo>
                    <a:pt x="10261" y="1584"/>
                    <a:pt x="8678" y="1"/>
                    <a:pt x="671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7545268" y="1049066"/>
              <a:ext cx="333753" cy="330879"/>
            </a:xfrm>
            <a:custGeom>
              <a:rect b="b" l="l" r="r" t="t"/>
              <a:pathLst>
                <a:path extrusionOk="0" h="10016" w="10103">
                  <a:moveTo>
                    <a:pt x="7728" y="1742"/>
                  </a:moveTo>
                  <a:cubicBezTo>
                    <a:pt x="8076" y="1742"/>
                    <a:pt x="8361" y="2027"/>
                    <a:pt x="8361" y="2376"/>
                  </a:cubicBezTo>
                  <a:cubicBezTo>
                    <a:pt x="8361" y="2724"/>
                    <a:pt x="8076" y="3009"/>
                    <a:pt x="7728" y="3009"/>
                  </a:cubicBezTo>
                  <a:cubicBezTo>
                    <a:pt x="7379" y="3009"/>
                    <a:pt x="7063" y="2724"/>
                    <a:pt x="7063" y="2376"/>
                  </a:cubicBezTo>
                  <a:cubicBezTo>
                    <a:pt x="7063" y="2027"/>
                    <a:pt x="7379" y="1742"/>
                    <a:pt x="7728" y="1742"/>
                  </a:cubicBezTo>
                  <a:close/>
                  <a:moveTo>
                    <a:pt x="5637" y="1"/>
                  </a:moveTo>
                  <a:cubicBezTo>
                    <a:pt x="5416" y="1"/>
                    <a:pt x="5194" y="96"/>
                    <a:pt x="5036" y="254"/>
                  </a:cubicBezTo>
                  <a:lnTo>
                    <a:pt x="349" y="4941"/>
                  </a:lnTo>
                  <a:cubicBezTo>
                    <a:pt x="0" y="5289"/>
                    <a:pt x="0" y="5828"/>
                    <a:pt x="349" y="6144"/>
                  </a:cubicBezTo>
                  <a:lnTo>
                    <a:pt x="3927" y="9755"/>
                  </a:lnTo>
                  <a:cubicBezTo>
                    <a:pt x="4102" y="9929"/>
                    <a:pt x="4323" y="10016"/>
                    <a:pt x="4545" y="10016"/>
                  </a:cubicBezTo>
                  <a:cubicBezTo>
                    <a:pt x="4767" y="10016"/>
                    <a:pt x="4988" y="9929"/>
                    <a:pt x="5162" y="9755"/>
                  </a:cubicBezTo>
                  <a:lnTo>
                    <a:pt x="9849" y="5068"/>
                  </a:lnTo>
                  <a:cubicBezTo>
                    <a:pt x="10008" y="4909"/>
                    <a:pt x="10103" y="4688"/>
                    <a:pt x="10103" y="4466"/>
                  </a:cubicBezTo>
                  <a:lnTo>
                    <a:pt x="10103" y="887"/>
                  </a:lnTo>
                  <a:cubicBezTo>
                    <a:pt x="10071" y="412"/>
                    <a:pt x="9691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7710576" y="1066839"/>
              <a:ext cx="192528" cy="317565"/>
            </a:xfrm>
            <a:custGeom>
              <a:rect b="b" l="l" r="r" t="t"/>
              <a:pathLst>
                <a:path extrusionOk="0" h="9613" w="5828">
                  <a:moveTo>
                    <a:pt x="4972" y="1"/>
                  </a:moveTo>
                  <a:lnTo>
                    <a:pt x="4972" y="4023"/>
                  </a:lnTo>
                  <a:cubicBezTo>
                    <a:pt x="4972" y="4213"/>
                    <a:pt x="4909" y="4403"/>
                    <a:pt x="4750" y="4530"/>
                  </a:cubicBezTo>
                  <a:lnTo>
                    <a:pt x="0" y="9312"/>
                  </a:lnTo>
                  <a:lnTo>
                    <a:pt x="63" y="9375"/>
                  </a:lnTo>
                  <a:cubicBezTo>
                    <a:pt x="238" y="9533"/>
                    <a:pt x="459" y="9612"/>
                    <a:pt x="681" y="9612"/>
                  </a:cubicBezTo>
                  <a:cubicBezTo>
                    <a:pt x="903" y="9612"/>
                    <a:pt x="1124" y="9533"/>
                    <a:pt x="1299" y="9375"/>
                  </a:cubicBezTo>
                  <a:lnTo>
                    <a:pt x="5574" y="5068"/>
                  </a:lnTo>
                  <a:cubicBezTo>
                    <a:pt x="5764" y="4910"/>
                    <a:pt x="5827" y="4688"/>
                    <a:pt x="5827" y="4466"/>
                  </a:cubicBezTo>
                  <a:lnTo>
                    <a:pt x="5827" y="888"/>
                  </a:lnTo>
                  <a:cubicBezTo>
                    <a:pt x="5827" y="413"/>
                    <a:pt x="5447" y="1"/>
                    <a:pt x="497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7626865" y="1145330"/>
              <a:ext cx="150673" cy="149616"/>
            </a:xfrm>
            <a:custGeom>
              <a:rect b="b" l="l" r="r" t="t"/>
              <a:pathLst>
                <a:path extrusionOk="0" h="4529" w="4561">
                  <a:moveTo>
                    <a:pt x="1683" y="990"/>
                  </a:moveTo>
                  <a:cubicBezTo>
                    <a:pt x="1861" y="990"/>
                    <a:pt x="2043" y="1061"/>
                    <a:pt x="2186" y="1204"/>
                  </a:cubicBezTo>
                  <a:cubicBezTo>
                    <a:pt x="2439" y="1457"/>
                    <a:pt x="2439" y="1900"/>
                    <a:pt x="2186" y="2185"/>
                  </a:cubicBezTo>
                  <a:cubicBezTo>
                    <a:pt x="2043" y="2328"/>
                    <a:pt x="1869" y="2399"/>
                    <a:pt x="1695" y="2399"/>
                  </a:cubicBezTo>
                  <a:cubicBezTo>
                    <a:pt x="1521" y="2399"/>
                    <a:pt x="1346" y="2328"/>
                    <a:pt x="1204" y="2185"/>
                  </a:cubicBezTo>
                  <a:cubicBezTo>
                    <a:pt x="951" y="1900"/>
                    <a:pt x="951" y="1457"/>
                    <a:pt x="1204" y="1204"/>
                  </a:cubicBezTo>
                  <a:cubicBezTo>
                    <a:pt x="1331" y="1061"/>
                    <a:pt x="1505" y="990"/>
                    <a:pt x="1683" y="990"/>
                  </a:cubicBezTo>
                  <a:close/>
                  <a:moveTo>
                    <a:pt x="1711" y="2724"/>
                  </a:moveTo>
                  <a:cubicBezTo>
                    <a:pt x="1774" y="2724"/>
                    <a:pt x="1837" y="2787"/>
                    <a:pt x="1837" y="2882"/>
                  </a:cubicBezTo>
                  <a:lnTo>
                    <a:pt x="1837" y="3262"/>
                  </a:lnTo>
                  <a:cubicBezTo>
                    <a:pt x="1837" y="3347"/>
                    <a:pt x="1767" y="3403"/>
                    <a:pt x="1692" y="3403"/>
                  </a:cubicBezTo>
                  <a:cubicBezTo>
                    <a:pt x="1654" y="3403"/>
                    <a:pt x="1616" y="3389"/>
                    <a:pt x="1584" y="3357"/>
                  </a:cubicBezTo>
                  <a:lnTo>
                    <a:pt x="1204" y="2977"/>
                  </a:lnTo>
                  <a:cubicBezTo>
                    <a:pt x="1109" y="2882"/>
                    <a:pt x="1172" y="2724"/>
                    <a:pt x="1299" y="2724"/>
                  </a:cubicBezTo>
                  <a:close/>
                  <a:moveTo>
                    <a:pt x="2855" y="2185"/>
                  </a:moveTo>
                  <a:cubicBezTo>
                    <a:pt x="3033" y="2185"/>
                    <a:pt x="3215" y="2249"/>
                    <a:pt x="3357" y="2375"/>
                  </a:cubicBezTo>
                  <a:cubicBezTo>
                    <a:pt x="3643" y="2660"/>
                    <a:pt x="3643" y="3104"/>
                    <a:pt x="3357" y="3357"/>
                  </a:cubicBezTo>
                  <a:cubicBezTo>
                    <a:pt x="3231" y="3500"/>
                    <a:pt x="3057" y="3571"/>
                    <a:pt x="2878" y="3571"/>
                  </a:cubicBezTo>
                  <a:cubicBezTo>
                    <a:pt x="2700" y="3571"/>
                    <a:pt x="2518" y="3500"/>
                    <a:pt x="2376" y="3357"/>
                  </a:cubicBezTo>
                  <a:cubicBezTo>
                    <a:pt x="2122" y="3104"/>
                    <a:pt x="2122" y="2660"/>
                    <a:pt x="2376" y="2375"/>
                  </a:cubicBezTo>
                  <a:cubicBezTo>
                    <a:pt x="2502" y="2249"/>
                    <a:pt x="2677" y="2185"/>
                    <a:pt x="2855" y="2185"/>
                  </a:cubicBezTo>
                  <a:close/>
                  <a:moveTo>
                    <a:pt x="2471" y="0"/>
                  </a:moveTo>
                  <a:cubicBezTo>
                    <a:pt x="1774" y="0"/>
                    <a:pt x="1141" y="349"/>
                    <a:pt x="729" y="950"/>
                  </a:cubicBezTo>
                  <a:cubicBezTo>
                    <a:pt x="571" y="1014"/>
                    <a:pt x="444" y="1140"/>
                    <a:pt x="381" y="1299"/>
                  </a:cubicBezTo>
                  <a:cubicBezTo>
                    <a:pt x="222" y="1584"/>
                    <a:pt x="254" y="1964"/>
                    <a:pt x="539" y="2280"/>
                  </a:cubicBezTo>
                  <a:lnTo>
                    <a:pt x="127" y="2660"/>
                  </a:lnTo>
                  <a:cubicBezTo>
                    <a:pt x="32" y="2787"/>
                    <a:pt x="1" y="2945"/>
                    <a:pt x="64" y="3104"/>
                  </a:cubicBezTo>
                  <a:cubicBezTo>
                    <a:pt x="96" y="3199"/>
                    <a:pt x="127" y="3294"/>
                    <a:pt x="191" y="3389"/>
                  </a:cubicBezTo>
                  <a:lnTo>
                    <a:pt x="412" y="3167"/>
                  </a:lnTo>
                  <a:cubicBezTo>
                    <a:pt x="444" y="3135"/>
                    <a:pt x="484" y="3120"/>
                    <a:pt x="523" y="3120"/>
                  </a:cubicBezTo>
                  <a:cubicBezTo>
                    <a:pt x="563" y="3120"/>
                    <a:pt x="602" y="3135"/>
                    <a:pt x="634" y="3167"/>
                  </a:cubicBezTo>
                  <a:cubicBezTo>
                    <a:pt x="666" y="3199"/>
                    <a:pt x="666" y="3294"/>
                    <a:pt x="634" y="3357"/>
                  </a:cubicBezTo>
                  <a:lnTo>
                    <a:pt x="349" y="3642"/>
                  </a:lnTo>
                  <a:cubicBezTo>
                    <a:pt x="381" y="3705"/>
                    <a:pt x="444" y="3769"/>
                    <a:pt x="507" y="3864"/>
                  </a:cubicBezTo>
                  <a:lnTo>
                    <a:pt x="824" y="3547"/>
                  </a:lnTo>
                  <a:cubicBezTo>
                    <a:pt x="840" y="3515"/>
                    <a:pt x="871" y="3500"/>
                    <a:pt x="907" y="3500"/>
                  </a:cubicBezTo>
                  <a:cubicBezTo>
                    <a:pt x="943" y="3500"/>
                    <a:pt x="982" y="3515"/>
                    <a:pt x="1014" y="3547"/>
                  </a:cubicBezTo>
                  <a:cubicBezTo>
                    <a:pt x="1077" y="3610"/>
                    <a:pt x="1077" y="3674"/>
                    <a:pt x="1014" y="3737"/>
                  </a:cubicBezTo>
                  <a:lnTo>
                    <a:pt x="697" y="4054"/>
                  </a:lnTo>
                  <a:cubicBezTo>
                    <a:pt x="761" y="4117"/>
                    <a:pt x="856" y="4180"/>
                    <a:pt x="919" y="4212"/>
                  </a:cubicBezTo>
                  <a:lnTo>
                    <a:pt x="1204" y="3927"/>
                  </a:lnTo>
                  <a:cubicBezTo>
                    <a:pt x="1231" y="3900"/>
                    <a:pt x="1263" y="3891"/>
                    <a:pt x="1294" y="3891"/>
                  </a:cubicBezTo>
                  <a:cubicBezTo>
                    <a:pt x="1336" y="3891"/>
                    <a:pt x="1376" y="3909"/>
                    <a:pt x="1394" y="3927"/>
                  </a:cubicBezTo>
                  <a:cubicBezTo>
                    <a:pt x="1457" y="3990"/>
                    <a:pt x="1457" y="4085"/>
                    <a:pt x="1394" y="4117"/>
                  </a:cubicBezTo>
                  <a:lnTo>
                    <a:pt x="1172" y="4370"/>
                  </a:lnTo>
                  <a:cubicBezTo>
                    <a:pt x="1267" y="4434"/>
                    <a:pt x="1362" y="4465"/>
                    <a:pt x="1457" y="4497"/>
                  </a:cubicBezTo>
                  <a:cubicBezTo>
                    <a:pt x="1510" y="4518"/>
                    <a:pt x="1563" y="4529"/>
                    <a:pt x="1615" y="4529"/>
                  </a:cubicBezTo>
                  <a:cubicBezTo>
                    <a:pt x="1718" y="4529"/>
                    <a:pt x="1816" y="4487"/>
                    <a:pt x="1901" y="4402"/>
                  </a:cubicBezTo>
                  <a:lnTo>
                    <a:pt x="2281" y="4022"/>
                  </a:lnTo>
                  <a:cubicBezTo>
                    <a:pt x="2493" y="4196"/>
                    <a:pt x="2705" y="4275"/>
                    <a:pt x="2903" y="4275"/>
                  </a:cubicBezTo>
                  <a:cubicBezTo>
                    <a:pt x="3030" y="4275"/>
                    <a:pt x="3151" y="4242"/>
                    <a:pt x="3262" y="4180"/>
                  </a:cubicBezTo>
                  <a:cubicBezTo>
                    <a:pt x="3421" y="4117"/>
                    <a:pt x="3547" y="3959"/>
                    <a:pt x="3611" y="3832"/>
                  </a:cubicBezTo>
                  <a:cubicBezTo>
                    <a:pt x="4213" y="3420"/>
                    <a:pt x="4561" y="2787"/>
                    <a:pt x="4561" y="2090"/>
                  </a:cubicBezTo>
                  <a:cubicBezTo>
                    <a:pt x="4561" y="1520"/>
                    <a:pt x="4339" y="1014"/>
                    <a:pt x="3959" y="602"/>
                  </a:cubicBezTo>
                  <a:cubicBezTo>
                    <a:pt x="3547" y="222"/>
                    <a:pt x="3041" y="0"/>
                    <a:pt x="24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8085093" y="1169380"/>
              <a:ext cx="312841" cy="205081"/>
            </a:xfrm>
            <a:custGeom>
              <a:rect b="b" l="l" r="r" t="t"/>
              <a:pathLst>
                <a:path extrusionOk="0" h="6208" w="9470">
                  <a:moveTo>
                    <a:pt x="824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5384"/>
                  </a:lnTo>
                  <a:cubicBezTo>
                    <a:pt x="1" y="5859"/>
                    <a:pt x="381" y="6208"/>
                    <a:pt x="824" y="6208"/>
                  </a:cubicBezTo>
                  <a:lnTo>
                    <a:pt x="8646" y="6208"/>
                  </a:lnTo>
                  <a:cubicBezTo>
                    <a:pt x="9090" y="6208"/>
                    <a:pt x="9470" y="5859"/>
                    <a:pt x="9470" y="5384"/>
                  </a:cubicBezTo>
                  <a:lnTo>
                    <a:pt x="9470" y="824"/>
                  </a:lnTo>
                  <a:cubicBezTo>
                    <a:pt x="9470" y="381"/>
                    <a:pt x="9090" y="1"/>
                    <a:pt x="8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8197049" y="1278197"/>
              <a:ext cx="171584" cy="28278"/>
            </a:xfrm>
            <a:custGeom>
              <a:rect b="b" l="l" r="r" t="t"/>
              <a:pathLst>
                <a:path extrusionOk="0" h="856" w="5194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lnTo>
                    <a:pt x="0" y="570"/>
                  </a:lnTo>
                  <a:cubicBezTo>
                    <a:pt x="0" y="728"/>
                    <a:pt x="127" y="855"/>
                    <a:pt x="285" y="855"/>
                  </a:cubicBezTo>
                  <a:lnTo>
                    <a:pt x="4909" y="855"/>
                  </a:lnTo>
                  <a:cubicBezTo>
                    <a:pt x="5067" y="855"/>
                    <a:pt x="5194" y="728"/>
                    <a:pt x="5194" y="570"/>
                  </a:cubicBezTo>
                  <a:lnTo>
                    <a:pt x="5194" y="285"/>
                  </a:lnTo>
                  <a:cubicBezTo>
                    <a:pt x="5194" y="127"/>
                    <a:pt x="5067" y="0"/>
                    <a:pt x="490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8197049" y="1201820"/>
              <a:ext cx="37693" cy="9448"/>
            </a:xfrm>
            <a:custGeom>
              <a:rect b="b" l="l" r="r" t="t"/>
              <a:pathLst>
                <a:path extrusionOk="0" h="286" w="1141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1045" y="285"/>
                  </a:lnTo>
                  <a:cubicBezTo>
                    <a:pt x="1109" y="285"/>
                    <a:pt x="1140" y="254"/>
                    <a:pt x="1140" y="190"/>
                  </a:cubicBezTo>
                  <a:lnTo>
                    <a:pt x="1140" y="95"/>
                  </a:lnTo>
                  <a:cubicBezTo>
                    <a:pt x="1140" y="64"/>
                    <a:pt x="1109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8197049" y="1325272"/>
              <a:ext cx="104655" cy="9448"/>
            </a:xfrm>
            <a:custGeom>
              <a:rect b="b" l="l" r="r" t="t"/>
              <a:pathLst>
                <a:path extrusionOk="0" h="286" w="3168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3040" y="285"/>
                  </a:lnTo>
                  <a:cubicBezTo>
                    <a:pt x="3104" y="285"/>
                    <a:pt x="3167" y="254"/>
                    <a:pt x="3167" y="190"/>
                  </a:cubicBezTo>
                  <a:lnTo>
                    <a:pt x="3167" y="95"/>
                  </a:lnTo>
                  <a:cubicBezTo>
                    <a:pt x="3167" y="64"/>
                    <a:pt x="3104" y="0"/>
                    <a:pt x="30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8119615" y="1195543"/>
              <a:ext cx="39807" cy="146477"/>
            </a:xfrm>
            <a:custGeom>
              <a:rect b="b" l="l" r="r" t="t"/>
              <a:pathLst>
                <a:path extrusionOk="0" h="4434" w="1205">
                  <a:moveTo>
                    <a:pt x="602" y="0"/>
                  </a:moveTo>
                  <a:cubicBezTo>
                    <a:pt x="286" y="0"/>
                    <a:pt x="32" y="222"/>
                    <a:pt x="32" y="475"/>
                  </a:cubicBezTo>
                  <a:lnTo>
                    <a:pt x="32" y="2344"/>
                  </a:lnTo>
                  <a:cubicBezTo>
                    <a:pt x="32" y="2629"/>
                    <a:pt x="286" y="2819"/>
                    <a:pt x="602" y="2819"/>
                  </a:cubicBezTo>
                  <a:cubicBezTo>
                    <a:pt x="919" y="2819"/>
                    <a:pt x="1172" y="2629"/>
                    <a:pt x="1172" y="2344"/>
                  </a:cubicBezTo>
                  <a:lnTo>
                    <a:pt x="1172" y="475"/>
                  </a:lnTo>
                  <a:cubicBezTo>
                    <a:pt x="1172" y="222"/>
                    <a:pt x="919" y="0"/>
                    <a:pt x="602" y="0"/>
                  </a:cubicBezTo>
                  <a:close/>
                  <a:moveTo>
                    <a:pt x="602" y="3230"/>
                  </a:moveTo>
                  <a:cubicBezTo>
                    <a:pt x="286" y="3230"/>
                    <a:pt x="1" y="3484"/>
                    <a:pt x="1" y="3832"/>
                  </a:cubicBezTo>
                  <a:cubicBezTo>
                    <a:pt x="1" y="4149"/>
                    <a:pt x="254" y="4434"/>
                    <a:pt x="602" y="4434"/>
                  </a:cubicBezTo>
                  <a:cubicBezTo>
                    <a:pt x="919" y="4434"/>
                    <a:pt x="1204" y="4149"/>
                    <a:pt x="1204" y="3832"/>
                  </a:cubicBezTo>
                  <a:cubicBezTo>
                    <a:pt x="1204" y="3516"/>
                    <a:pt x="919" y="3230"/>
                    <a:pt x="602" y="323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5" name="Google Shape;2525;p29"/>
          <p:cNvGrpSpPr/>
          <p:nvPr/>
        </p:nvGrpSpPr>
        <p:grpSpPr>
          <a:xfrm>
            <a:off x="6717087" y="2296129"/>
            <a:ext cx="1013778" cy="643456"/>
            <a:chOff x="7450062" y="2131854"/>
            <a:chExt cx="1013778" cy="643456"/>
          </a:xfrm>
        </p:grpSpPr>
        <p:sp>
          <p:nvSpPr>
            <p:cNvPr id="2526" name="Google Shape;2526;p29"/>
            <p:cNvSpPr/>
            <p:nvPr/>
          </p:nvSpPr>
          <p:spPr>
            <a:xfrm>
              <a:off x="7450062" y="2131854"/>
              <a:ext cx="1013778" cy="643456"/>
            </a:xfrm>
            <a:custGeom>
              <a:rect b="b" l="l" r="r" t="t"/>
              <a:pathLst>
                <a:path extrusionOk="0" h="19478" w="30688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7631060" y="2416418"/>
              <a:ext cx="650756" cy="353640"/>
            </a:xfrm>
            <a:custGeom>
              <a:rect b="b" l="l" r="r" t="t"/>
              <a:pathLst>
                <a:path extrusionOk="0" h="10705" w="19699">
                  <a:moveTo>
                    <a:pt x="4054" y="1"/>
                  </a:moveTo>
                  <a:cubicBezTo>
                    <a:pt x="3294" y="1"/>
                    <a:pt x="2629" y="508"/>
                    <a:pt x="2439" y="1236"/>
                  </a:cubicBezTo>
                  <a:cubicBezTo>
                    <a:pt x="2439" y="1236"/>
                    <a:pt x="2439" y="1268"/>
                    <a:pt x="2439" y="1268"/>
                  </a:cubicBezTo>
                  <a:lnTo>
                    <a:pt x="32" y="9407"/>
                  </a:lnTo>
                  <a:cubicBezTo>
                    <a:pt x="0" y="9502"/>
                    <a:pt x="0" y="9597"/>
                    <a:pt x="32" y="9660"/>
                  </a:cubicBezTo>
                  <a:cubicBezTo>
                    <a:pt x="285" y="10293"/>
                    <a:pt x="887" y="10705"/>
                    <a:pt x="1584" y="10705"/>
                  </a:cubicBezTo>
                  <a:lnTo>
                    <a:pt x="15581" y="10705"/>
                  </a:lnTo>
                  <a:cubicBezTo>
                    <a:pt x="16310" y="10705"/>
                    <a:pt x="16943" y="10230"/>
                    <a:pt x="17165" y="9502"/>
                  </a:cubicBezTo>
                  <a:cubicBezTo>
                    <a:pt x="17165" y="9502"/>
                    <a:pt x="17165" y="9502"/>
                    <a:pt x="17165" y="9470"/>
                  </a:cubicBezTo>
                  <a:lnTo>
                    <a:pt x="19603" y="2154"/>
                  </a:lnTo>
                  <a:cubicBezTo>
                    <a:pt x="19603" y="2123"/>
                    <a:pt x="19603" y="2091"/>
                    <a:pt x="19635" y="2091"/>
                  </a:cubicBezTo>
                  <a:cubicBezTo>
                    <a:pt x="19667" y="1933"/>
                    <a:pt x="19698" y="1774"/>
                    <a:pt x="19698" y="1648"/>
                  </a:cubicBezTo>
                  <a:cubicBezTo>
                    <a:pt x="19698" y="729"/>
                    <a:pt x="18970" y="1"/>
                    <a:pt x="1805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7654053" y="2314934"/>
              <a:ext cx="534638" cy="326452"/>
            </a:xfrm>
            <a:custGeom>
              <a:rect b="b" l="l" r="r" t="t"/>
              <a:pathLst>
                <a:path extrusionOk="0" h="9882" w="16184">
                  <a:moveTo>
                    <a:pt x="1553" y="1"/>
                  </a:moveTo>
                  <a:cubicBezTo>
                    <a:pt x="698" y="1"/>
                    <a:pt x="1" y="698"/>
                    <a:pt x="1" y="1553"/>
                  </a:cubicBezTo>
                  <a:lnTo>
                    <a:pt x="1" y="7633"/>
                  </a:lnTo>
                  <a:cubicBezTo>
                    <a:pt x="1" y="7823"/>
                    <a:pt x="33" y="9090"/>
                    <a:pt x="33" y="9882"/>
                  </a:cubicBezTo>
                  <a:cubicBezTo>
                    <a:pt x="64" y="9882"/>
                    <a:pt x="761" y="7697"/>
                    <a:pt x="824" y="7538"/>
                  </a:cubicBezTo>
                  <a:lnTo>
                    <a:pt x="1616" y="4846"/>
                  </a:lnTo>
                  <a:cubicBezTo>
                    <a:pt x="1616" y="4846"/>
                    <a:pt x="1616" y="4846"/>
                    <a:pt x="1616" y="4815"/>
                  </a:cubicBezTo>
                  <a:cubicBezTo>
                    <a:pt x="1901" y="3801"/>
                    <a:pt x="2820" y="3105"/>
                    <a:pt x="3865" y="3105"/>
                  </a:cubicBezTo>
                  <a:lnTo>
                    <a:pt x="16184" y="3105"/>
                  </a:lnTo>
                  <a:cubicBezTo>
                    <a:pt x="16184" y="2851"/>
                    <a:pt x="16184" y="2693"/>
                    <a:pt x="16152" y="2566"/>
                  </a:cubicBezTo>
                  <a:cubicBezTo>
                    <a:pt x="15931" y="1964"/>
                    <a:pt x="15360" y="1553"/>
                    <a:pt x="14695" y="1553"/>
                  </a:cubicBezTo>
                  <a:lnTo>
                    <a:pt x="7507" y="1553"/>
                  </a:lnTo>
                  <a:lnTo>
                    <a:pt x="6081" y="128"/>
                  </a:lnTo>
                  <a:cubicBezTo>
                    <a:pt x="6018" y="33"/>
                    <a:pt x="5923" y="1"/>
                    <a:pt x="579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7828775" y="2323325"/>
              <a:ext cx="273100" cy="273067"/>
            </a:xfrm>
            <a:custGeom>
              <a:rect b="b" l="l" r="r" t="t"/>
              <a:pathLst>
                <a:path extrusionOk="0" h="8266" w="82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cubicBezTo>
                    <a:pt x="1" y="6429"/>
                    <a:pt x="1837" y="8266"/>
                    <a:pt x="4118" y="8266"/>
                  </a:cubicBezTo>
                  <a:cubicBezTo>
                    <a:pt x="6398" y="8266"/>
                    <a:pt x="8266" y="6429"/>
                    <a:pt x="8266" y="4117"/>
                  </a:cubicBezTo>
                  <a:cubicBezTo>
                    <a:pt x="8266" y="1837"/>
                    <a:pt x="6398" y="0"/>
                    <a:pt x="4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7902013" y="2386092"/>
              <a:ext cx="125566" cy="147270"/>
            </a:xfrm>
            <a:custGeom>
              <a:rect b="b" l="l" r="r" t="t"/>
              <a:pathLst>
                <a:path extrusionOk="0" h="4458" w="3801">
                  <a:moveTo>
                    <a:pt x="1426" y="0"/>
                  </a:moveTo>
                  <a:cubicBezTo>
                    <a:pt x="1267" y="0"/>
                    <a:pt x="1141" y="127"/>
                    <a:pt x="1141" y="285"/>
                  </a:cubicBezTo>
                  <a:lnTo>
                    <a:pt x="1141" y="1932"/>
                  </a:lnTo>
                  <a:lnTo>
                    <a:pt x="349" y="1932"/>
                  </a:lnTo>
                  <a:cubicBezTo>
                    <a:pt x="127" y="1932"/>
                    <a:pt x="1" y="2186"/>
                    <a:pt x="159" y="2376"/>
                  </a:cubicBezTo>
                  <a:lnTo>
                    <a:pt x="1679" y="4339"/>
                  </a:lnTo>
                  <a:cubicBezTo>
                    <a:pt x="1742" y="4418"/>
                    <a:pt x="1821" y="4458"/>
                    <a:pt x="1901" y="4458"/>
                  </a:cubicBezTo>
                  <a:cubicBezTo>
                    <a:pt x="1980" y="4458"/>
                    <a:pt x="2059" y="4418"/>
                    <a:pt x="2122" y="4339"/>
                  </a:cubicBezTo>
                  <a:lnTo>
                    <a:pt x="3674" y="2376"/>
                  </a:lnTo>
                  <a:cubicBezTo>
                    <a:pt x="3801" y="2186"/>
                    <a:pt x="3674" y="1932"/>
                    <a:pt x="3452" y="1932"/>
                  </a:cubicBezTo>
                  <a:lnTo>
                    <a:pt x="2661" y="1932"/>
                  </a:lnTo>
                  <a:lnTo>
                    <a:pt x="2661" y="285"/>
                  </a:lnTo>
                  <a:cubicBezTo>
                    <a:pt x="2661" y="127"/>
                    <a:pt x="2534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7487721" y="2228548"/>
              <a:ext cx="231245" cy="214430"/>
            </a:xfrm>
            <a:custGeom>
              <a:rect b="b" l="l" r="r" t="t"/>
              <a:pathLst>
                <a:path extrusionOk="0" h="6491" w="7000">
                  <a:moveTo>
                    <a:pt x="3486" y="0"/>
                  </a:moveTo>
                  <a:cubicBezTo>
                    <a:pt x="1935" y="0"/>
                    <a:pt x="572" y="1129"/>
                    <a:pt x="317" y="2711"/>
                  </a:cubicBezTo>
                  <a:cubicBezTo>
                    <a:pt x="1" y="4484"/>
                    <a:pt x="1204" y="6163"/>
                    <a:pt x="2977" y="6448"/>
                  </a:cubicBezTo>
                  <a:cubicBezTo>
                    <a:pt x="3156" y="6477"/>
                    <a:pt x="3334" y="6491"/>
                    <a:pt x="3510" y="6491"/>
                  </a:cubicBezTo>
                  <a:cubicBezTo>
                    <a:pt x="5075" y="6491"/>
                    <a:pt x="6458" y="5382"/>
                    <a:pt x="6714" y="3788"/>
                  </a:cubicBezTo>
                  <a:cubicBezTo>
                    <a:pt x="6999" y="2014"/>
                    <a:pt x="5828" y="336"/>
                    <a:pt x="4054" y="51"/>
                  </a:cubicBezTo>
                  <a:cubicBezTo>
                    <a:pt x="3863" y="17"/>
                    <a:pt x="3673" y="0"/>
                    <a:pt x="34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8201211" y="2460784"/>
              <a:ext cx="231245" cy="214463"/>
            </a:xfrm>
            <a:custGeom>
              <a:rect b="b" l="l" r="r" t="t"/>
              <a:pathLst>
                <a:path extrusionOk="0" h="6492" w="7000">
                  <a:moveTo>
                    <a:pt x="3486" y="1"/>
                  </a:moveTo>
                  <a:cubicBezTo>
                    <a:pt x="1935" y="1"/>
                    <a:pt x="572" y="1129"/>
                    <a:pt x="318" y="2711"/>
                  </a:cubicBezTo>
                  <a:cubicBezTo>
                    <a:pt x="1" y="4453"/>
                    <a:pt x="1204" y="6132"/>
                    <a:pt x="2978" y="6448"/>
                  </a:cubicBezTo>
                  <a:cubicBezTo>
                    <a:pt x="3153" y="6477"/>
                    <a:pt x="3328" y="6491"/>
                    <a:pt x="3501" y="6491"/>
                  </a:cubicBezTo>
                  <a:cubicBezTo>
                    <a:pt x="5044" y="6491"/>
                    <a:pt x="6430" y="5383"/>
                    <a:pt x="6715" y="3788"/>
                  </a:cubicBezTo>
                  <a:cubicBezTo>
                    <a:pt x="7000" y="2015"/>
                    <a:pt x="5828" y="336"/>
                    <a:pt x="4055" y="51"/>
                  </a:cubicBezTo>
                  <a:cubicBezTo>
                    <a:pt x="3863" y="17"/>
                    <a:pt x="3673" y="1"/>
                    <a:pt x="34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7536911" y="2280016"/>
              <a:ext cx="127647" cy="116581"/>
            </a:xfrm>
            <a:custGeom>
              <a:rect b="b" l="l" r="r" t="t"/>
              <a:pathLst>
                <a:path extrusionOk="0" h="3529" w="3864">
                  <a:moveTo>
                    <a:pt x="1475" y="0"/>
                  </a:moveTo>
                  <a:cubicBezTo>
                    <a:pt x="1459" y="0"/>
                    <a:pt x="1442" y="4"/>
                    <a:pt x="1425" y="13"/>
                  </a:cubicBezTo>
                  <a:cubicBezTo>
                    <a:pt x="1393" y="45"/>
                    <a:pt x="1362" y="108"/>
                    <a:pt x="1393" y="171"/>
                  </a:cubicBezTo>
                  <a:lnTo>
                    <a:pt x="1457" y="361"/>
                  </a:lnTo>
                  <a:cubicBezTo>
                    <a:pt x="1235" y="393"/>
                    <a:pt x="1077" y="583"/>
                    <a:pt x="1077" y="836"/>
                  </a:cubicBezTo>
                  <a:lnTo>
                    <a:pt x="1077" y="868"/>
                  </a:lnTo>
                  <a:lnTo>
                    <a:pt x="950" y="868"/>
                  </a:lnTo>
                  <a:cubicBezTo>
                    <a:pt x="855" y="868"/>
                    <a:pt x="792" y="963"/>
                    <a:pt x="792" y="1058"/>
                  </a:cubicBezTo>
                  <a:lnTo>
                    <a:pt x="792" y="1153"/>
                  </a:lnTo>
                  <a:cubicBezTo>
                    <a:pt x="570" y="1121"/>
                    <a:pt x="412" y="900"/>
                    <a:pt x="412" y="678"/>
                  </a:cubicBezTo>
                  <a:lnTo>
                    <a:pt x="412" y="551"/>
                  </a:lnTo>
                  <a:cubicBezTo>
                    <a:pt x="412" y="488"/>
                    <a:pt x="348" y="425"/>
                    <a:pt x="285" y="425"/>
                  </a:cubicBezTo>
                  <a:cubicBezTo>
                    <a:pt x="222" y="425"/>
                    <a:pt x="190" y="488"/>
                    <a:pt x="190" y="551"/>
                  </a:cubicBezTo>
                  <a:lnTo>
                    <a:pt x="190" y="678"/>
                  </a:lnTo>
                  <a:cubicBezTo>
                    <a:pt x="190" y="1026"/>
                    <a:pt x="443" y="1343"/>
                    <a:pt x="792" y="1375"/>
                  </a:cubicBezTo>
                  <a:lnTo>
                    <a:pt x="792" y="1628"/>
                  </a:lnTo>
                  <a:lnTo>
                    <a:pt x="95" y="1628"/>
                  </a:lnTo>
                  <a:cubicBezTo>
                    <a:pt x="32" y="1628"/>
                    <a:pt x="0" y="1660"/>
                    <a:pt x="0" y="1723"/>
                  </a:cubicBezTo>
                  <a:cubicBezTo>
                    <a:pt x="0" y="1786"/>
                    <a:pt x="63" y="1850"/>
                    <a:pt x="95" y="1850"/>
                  </a:cubicBezTo>
                  <a:lnTo>
                    <a:pt x="792" y="1850"/>
                  </a:lnTo>
                  <a:lnTo>
                    <a:pt x="792" y="2071"/>
                  </a:lnTo>
                  <a:cubicBezTo>
                    <a:pt x="443" y="2135"/>
                    <a:pt x="190" y="2420"/>
                    <a:pt x="190" y="2768"/>
                  </a:cubicBezTo>
                  <a:lnTo>
                    <a:pt x="190" y="2926"/>
                  </a:lnTo>
                  <a:cubicBezTo>
                    <a:pt x="190" y="2990"/>
                    <a:pt x="222" y="3053"/>
                    <a:pt x="285" y="3053"/>
                  </a:cubicBezTo>
                  <a:cubicBezTo>
                    <a:pt x="348" y="3053"/>
                    <a:pt x="412" y="2990"/>
                    <a:pt x="412" y="2926"/>
                  </a:cubicBezTo>
                  <a:lnTo>
                    <a:pt x="412" y="2768"/>
                  </a:lnTo>
                  <a:cubicBezTo>
                    <a:pt x="412" y="2546"/>
                    <a:pt x="570" y="2356"/>
                    <a:pt x="792" y="2293"/>
                  </a:cubicBezTo>
                  <a:lnTo>
                    <a:pt x="792" y="2356"/>
                  </a:lnTo>
                  <a:cubicBezTo>
                    <a:pt x="792" y="3021"/>
                    <a:pt x="1298" y="3528"/>
                    <a:pt x="1932" y="3528"/>
                  </a:cubicBezTo>
                  <a:cubicBezTo>
                    <a:pt x="2565" y="3528"/>
                    <a:pt x="3104" y="3021"/>
                    <a:pt x="3104" y="2356"/>
                  </a:cubicBezTo>
                  <a:lnTo>
                    <a:pt x="3104" y="2293"/>
                  </a:lnTo>
                  <a:cubicBezTo>
                    <a:pt x="3294" y="2356"/>
                    <a:pt x="3452" y="2546"/>
                    <a:pt x="3452" y="2768"/>
                  </a:cubicBezTo>
                  <a:lnTo>
                    <a:pt x="3452" y="2926"/>
                  </a:lnTo>
                  <a:cubicBezTo>
                    <a:pt x="3452" y="2990"/>
                    <a:pt x="3515" y="3053"/>
                    <a:pt x="3579" y="3053"/>
                  </a:cubicBezTo>
                  <a:cubicBezTo>
                    <a:pt x="3642" y="3053"/>
                    <a:pt x="3674" y="2990"/>
                    <a:pt x="3674" y="2926"/>
                  </a:cubicBezTo>
                  <a:lnTo>
                    <a:pt x="3674" y="2768"/>
                  </a:lnTo>
                  <a:cubicBezTo>
                    <a:pt x="3674" y="2420"/>
                    <a:pt x="3420" y="2135"/>
                    <a:pt x="3072" y="2071"/>
                  </a:cubicBezTo>
                  <a:lnTo>
                    <a:pt x="3072" y="1850"/>
                  </a:lnTo>
                  <a:lnTo>
                    <a:pt x="3769" y="1850"/>
                  </a:lnTo>
                  <a:cubicBezTo>
                    <a:pt x="3832" y="1850"/>
                    <a:pt x="3864" y="1786"/>
                    <a:pt x="3864" y="1723"/>
                  </a:cubicBezTo>
                  <a:cubicBezTo>
                    <a:pt x="3864" y="1660"/>
                    <a:pt x="3800" y="1628"/>
                    <a:pt x="3737" y="1628"/>
                  </a:cubicBezTo>
                  <a:lnTo>
                    <a:pt x="3072" y="1628"/>
                  </a:lnTo>
                  <a:lnTo>
                    <a:pt x="3072" y="1375"/>
                  </a:lnTo>
                  <a:cubicBezTo>
                    <a:pt x="3420" y="1343"/>
                    <a:pt x="3674" y="1026"/>
                    <a:pt x="3674" y="678"/>
                  </a:cubicBezTo>
                  <a:lnTo>
                    <a:pt x="3674" y="551"/>
                  </a:lnTo>
                  <a:cubicBezTo>
                    <a:pt x="3674" y="488"/>
                    <a:pt x="3610" y="425"/>
                    <a:pt x="3579" y="425"/>
                  </a:cubicBezTo>
                  <a:cubicBezTo>
                    <a:pt x="3515" y="425"/>
                    <a:pt x="3452" y="488"/>
                    <a:pt x="3452" y="551"/>
                  </a:cubicBezTo>
                  <a:lnTo>
                    <a:pt x="3452" y="678"/>
                  </a:lnTo>
                  <a:cubicBezTo>
                    <a:pt x="3452" y="931"/>
                    <a:pt x="3294" y="1121"/>
                    <a:pt x="3072" y="1153"/>
                  </a:cubicBezTo>
                  <a:lnTo>
                    <a:pt x="3072" y="1058"/>
                  </a:lnTo>
                  <a:cubicBezTo>
                    <a:pt x="3072" y="963"/>
                    <a:pt x="3009" y="868"/>
                    <a:pt x="2882" y="868"/>
                  </a:cubicBezTo>
                  <a:lnTo>
                    <a:pt x="2787" y="868"/>
                  </a:lnTo>
                  <a:lnTo>
                    <a:pt x="2787" y="836"/>
                  </a:lnTo>
                  <a:cubicBezTo>
                    <a:pt x="2787" y="583"/>
                    <a:pt x="2629" y="393"/>
                    <a:pt x="2407" y="361"/>
                  </a:cubicBezTo>
                  <a:lnTo>
                    <a:pt x="2470" y="171"/>
                  </a:lnTo>
                  <a:cubicBezTo>
                    <a:pt x="2502" y="108"/>
                    <a:pt x="2470" y="45"/>
                    <a:pt x="2407" y="13"/>
                  </a:cubicBezTo>
                  <a:cubicBezTo>
                    <a:pt x="2375" y="13"/>
                    <a:pt x="2312" y="13"/>
                    <a:pt x="2280" y="76"/>
                  </a:cubicBezTo>
                  <a:lnTo>
                    <a:pt x="2154" y="330"/>
                  </a:lnTo>
                  <a:lnTo>
                    <a:pt x="1710" y="330"/>
                  </a:lnTo>
                  <a:lnTo>
                    <a:pt x="1583" y="76"/>
                  </a:lnTo>
                  <a:cubicBezTo>
                    <a:pt x="1560" y="30"/>
                    <a:pt x="1520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8248286" y="2503267"/>
              <a:ext cx="138152" cy="120347"/>
            </a:xfrm>
            <a:custGeom>
              <a:rect b="b" l="l" r="r" t="t"/>
              <a:pathLst>
                <a:path extrusionOk="0" h="3643" w="4182">
                  <a:moveTo>
                    <a:pt x="2091" y="760"/>
                  </a:moveTo>
                  <a:cubicBezTo>
                    <a:pt x="2218" y="760"/>
                    <a:pt x="2313" y="855"/>
                    <a:pt x="2313" y="982"/>
                  </a:cubicBezTo>
                  <a:lnTo>
                    <a:pt x="2313" y="1964"/>
                  </a:lnTo>
                  <a:cubicBezTo>
                    <a:pt x="2313" y="2091"/>
                    <a:pt x="2218" y="2217"/>
                    <a:pt x="2091" y="2217"/>
                  </a:cubicBezTo>
                  <a:cubicBezTo>
                    <a:pt x="1933" y="2217"/>
                    <a:pt x="1838" y="2091"/>
                    <a:pt x="1838" y="1964"/>
                  </a:cubicBezTo>
                  <a:lnTo>
                    <a:pt x="1838" y="982"/>
                  </a:lnTo>
                  <a:cubicBezTo>
                    <a:pt x="1838" y="855"/>
                    <a:pt x="1964" y="760"/>
                    <a:pt x="2091" y="760"/>
                  </a:cubicBezTo>
                  <a:close/>
                  <a:moveTo>
                    <a:pt x="2091" y="2439"/>
                  </a:moveTo>
                  <a:cubicBezTo>
                    <a:pt x="2281" y="2439"/>
                    <a:pt x="2440" y="2597"/>
                    <a:pt x="2440" y="2819"/>
                  </a:cubicBezTo>
                  <a:cubicBezTo>
                    <a:pt x="2440" y="3009"/>
                    <a:pt x="2281" y="3167"/>
                    <a:pt x="2091" y="3167"/>
                  </a:cubicBezTo>
                  <a:cubicBezTo>
                    <a:pt x="1869" y="3167"/>
                    <a:pt x="1711" y="3009"/>
                    <a:pt x="1711" y="2819"/>
                  </a:cubicBezTo>
                  <a:cubicBezTo>
                    <a:pt x="1711" y="2597"/>
                    <a:pt x="1869" y="2439"/>
                    <a:pt x="2091" y="2439"/>
                  </a:cubicBezTo>
                  <a:close/>
                  <a:moveTo>
                    <a:pt x="2091" y="0"/>
                  </a:moveTo>
                  <a:cubicBezTo>
                    <a:pt x="1869" y="0"/>
                    <a:pt x="1679" y="127"/>
                    <a:pt x="1553" y="285"/>
                  </a:cubicBezTo>
                  <a:lnTo>
                    <a:pt x="96" y="2756"/>
                  </a:lnTo>
                  <a:cubicBezTo>
                    <a:pt x="1" y="2946"/>
                    <a:pt x="1" y="3167"/>
                    <a:pt x="96" y="3357"/>
                  </a:cubicBezTo>
                  <a:cubicBezTo>
                    <a:pt x="191" y="3547"/>
                    <a:pt x="413" y="3642"/>
                    <a:pt x="634" y="3642"/>
                  </a:cubicBezTo>
                  <a:lnTo>
                    <a:pt x="3548" y="3642"/>
                  </a:lnTo>
                  <a:cubicBezTo>
                    <a:pt x="3770" y="3642"/>
                    <a:pt x="3960" y="3547"/>
                    <a:pt x="4055" y="3357"/>
                  </a:cubicBezTo>
                  <a:cubicBezTo>
                    <a:pt x="4181" y="3167"/>
                    <a:pt x="4181" y="2946"/>
                    <a:pt x="4055" y="2756"/>
                  </a:cubicBezTo>
                  <a:lnTo>
                    <a:pt x="2598" y="285"/>
                  </a:lnTo>
                  <a:cubicBezTo>
                    <a:pt x="2503" y="127"/>
                    <a:pt x="2313" y="0"/>
                    <a:pt x="20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rect b="b" l="l" r="r" t="t"/>
              <a:pathLst>
                <a:path extrusionOk="0" h="17545" w="17545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rect b="b" l="l" r="r" t="t"/>
              <a:pathLst>
                <a:path extrusionOk="0" h="14283" w="14315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rect b="b" l="l" r="r" t="t"/>
              <a:pathLst>
                <a:path extrusionOk="0" h="16849" w="16849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rect b="b" l="l" r="r" t="t"/>
              <a:pathLst>
                <a:path extrusionOk="0" h="1698" w="1932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rect b="b" l="l" r="r" t="t"/>
              <a:pathLst>
                <a:path extrusionOk="0" h="9859" w="9882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rect b="b" l="l" r="r" t="t"/>
              <a:pathLst>
                <a:path extrusionOk="0" h="9906" w="10008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rect b="b" l="l" r="r" t="t"/>
              <a:pathLst>
                <a:path extrusionOk="0" h="5565" w="6272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rect b="b" l="l" r="r" t="t"/>
              <a:pathLst>
                <a:path extrusionOk="0" h="4150" w="3231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rect b="b" l="l" r="r" t="t"/>
              <a:pathLst>
                <a:path extrusionOk="0" h="10650" w="12668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rect b="b" l="l" r="r" t="t"/>
              <a:pathLst>
                <a:path extrusionOk="0" h="10496" w="12036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rect b="b" l="l" r="r" t="t"/>
              <a:pathLst>
                <a:path extrusionOk="0" h="9947" w="1270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rect b="b" l="l" r="r" t="t"/>
              <a:pathLst>
                <a:path extrusionOk="0" h="8971" w="7729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rect b="b" l="l" r="r" t="t"/>
              <a:pathLst>
                <a:path extrusionOk="0" h="3580" w="3927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rect b="b" l="l" r="r" t="t"/>
              <a:pathLst>
                <a:path extrusionOk="0" h="59950" w="35154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rect b="b" l="l" r="r" t="t"/>
              <a:pathLst>
                <a:path extrusionOk="0" h="26191" w="14347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rect b="b" l="l" r="r" t="t"/>
              <a:pathLst>
                <a:path extrusionOk="0" h="25906" w="1422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rect b="b" l="l" r="r" t="t"/>
              <a:pathLst>
                <a:path extrusionOk="0" h="824" w="3358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rect b="b" l="l" r="r" t="t"/>
              <a:pathLst>
                <a:path extrusionOk="0" h="792" w="824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rect b="b" l="l" r="r" t="t"/>
              <a:pathLst>
                <a:path extrusionOk="0" h="2408" w="2439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rect b="b" l="l" r="r" t="t"/>
              <a:pathLst>
                <a:path extrusionOk="0" h="17988" w="11528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rect b="b" l="l" r="r" t="t"/>
              <a:pathLst>
                <a:path extrusionOk="0" h="9002" w="9882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rect b="b" l="l" r="r" t="t"/>
              <a:pathLst>
                <a:path extrusionOk="0" h="5568" w="4778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rect b="b" l="l" r="r" t="t"/>
              <a:pathLst>
                <a:path extrusionOk="0" h="25241" w="43197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rect b="b" l="l" r="r" t="t"/>
              <a:pathLst>
                <a:path extrusionOk="0" h="24925" w="43197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rect b="b" l="l" r="r" t="t"/>
              <a:pathLst>
                <a:path extrusionOk="0" h="6842" w="61439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rect b="b" l="l" r="r" t="t"/>
              <a:pathLst>
                <a:path extrusionOk="0" h="3674" w="60711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rect b="b" l="l" r="r" t="t"/>
              <a:pathLst>
                <a:path extrusionOk="0" h="1711" w="17672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rect b="b" l="l" r="r" t="t"/>
              <a:pathLst>
                <a:path extrusionOk="0" h="22771" w="38669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rect b="b" l="l" r="r" t="t"/>
              <a:pathLst>
                <a:path extrusionOk="0" h="16903" w="18749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rect b="b" l="l" r="r" t="t"/>
              <a:pathLst>
                <a:path extrusionOk="0" h="10768" w="8076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rect b="b" l="l" r="r" t="t"/>
              <a:pathLst>
                <a:path extrusionOk="0" h="27711" w="21187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rect b="b" l="l" r="r" t="t"/>
              <a:pathLst>
                <a:path extrusionOk="0" h="27680" w="21188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rect b="b" l="l" r="r" t="t"/>
              <a:pathLst>
                <a:path extrusionOk="0" h="21947" w="17957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rect b="b" l="l" r="r" t="t"/>
              <a:pathLst>
                <a:path extrusionOk="0" h="11506" w="1308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rect b="b" l="l" r="r" t="t"/>
              <a:pathLst>
                <a:path extrusionOk="0" h="6251" w="6873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where we live on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cold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It’s far away from Earth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a beautiful name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rect b="b" l="l" r="r" t="t"/>
              <a:pathLst>
                <a:path extrusionOk="0" h="2218" w="24873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rect b="b" l="l" r="r" t="t"/>
              <a:pathLst>
                <a:path extrusionOk="0" h="5194" w="5163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rect b="b" l="l" r="r" t="t"/>
              <a:pathLst>
                <a:path extrusionOk="0" h="5194" w="5163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rect b="b" l="l" r="r" t="t"/>
              <a:pathLst>
                <a:path extrusionOk="0" h="6556" w="6556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rect b="b" l="l" r="r" t="t"/>
              <a:pathLst>
                <a:path extrusionOk="0" h="5213" w="586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rect b="b" l="l" r="r" t="t"/>
              <a:pathLst>
                <a:path extrusionOk="0" h="4278" w="5321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rect b="b" l="l" r="r" t="t"/>
              <a:pathLst>
                <a:path extrusionOk="0" h="47346" w="41203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rect b="b" l="l" r="r" t="t"/>
              <a:pathLst>
                <a:path extrusionOk="0" h="32842" w="32841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rect b="b" l="l" r="r" t="t"/>
              <a:pathLst>
                <a:path extrusionOk="0" h="47346" w="41203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rect b="b" l="l" r="r" t="t"/>
              <a:pathLst>
                <a:path extrusionOk="0" h="32842" w="32842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rect b="b" l="l" r="r" t="t"/>
              <a:pathLst>
                <a:path extrusionOk="0" h="47378" w="41202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rect b="b" l="l" r="r" t="t"/>
              <a:pathLst>
                <a:path extrusionOk="0" h="32810" w="3281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rect b="b" l="l" r="r" t="t"/>
              <a:pathLst>
                <a:path extrusionOk="0" h="47378" w="41234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rect b="b" l="l" r="r" t="t"/>
              <a:pathLst>
                <a:path extrusionOk="0" h="32810" w="3281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rect b="b" l="l" r="r" t="t"/>
              <a:pathLst>
                <a:path extrusionOk="0" h="2345" w="2312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rect b="b" l="l" r="r" t="t"/>
              <a:pathLst>
                <a:path extrusionOk="0" h="2313" w="2312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rect b="b" l="l" r="r" t="t"/>
              <a:pathLst>
                <a:path extrusionOk="0" h="2345" w="2312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rect b="b" l="l" r="r" t="t"/>
              <a:pathLst>
                <a:path extrusionOk="0" h="2313" w="2312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rect b="b" l="l" r="r" t="t"/>
              <a:pathLst>
                <a:path extrusionOk="0" h="4023" w="4055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rect b="b" l="l" r="r" t="t"/>
              <a:pathLst>
                <a:path extrusionOk="0" h="20713" w="20745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rect b="b" l="l" r="r" t="t"/>
              <a:pathLst>
                <a:path extrusionOk="0" h="21314" w="21315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rect b="b" l="l" r="r" t="t"/>
              <a:pathLst>
                <a:path extrusionOk="0" h="18053" w="18052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rect b="b" l="l" r="r" t="t"/>
              <a:pathLst>
                <a:path extrusionOk="0" h="18053" w="18052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rect b="b" l="l" r="r" t="t"/>
              <a:pathLst>
                <a:path extrusionOk="0" h="1204" w="223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rect b="b" l="l" r="r" t="t"/>
              <a:pathLst>
                <a:path extrusionOk="0" h="1236" w="223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rect b="b" l="l" r="r" t="t"/>
              <a:pathLst>
                <a:path extrusionOk="0" h="223" w="1236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rect b="b" l="l" r="r" t="t"/>
              <a:pathLst>
                <a:path extrusionOk="0" h="223" w="1237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rect b="b" l="l" r="r" t="t"/>
              <a:pathLst>
                <a:path extrusionOk="0" h="927" w="983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rect b="b" l="l" r="r" t="t"/>
              <a:pathLst>
                <a:path extrusionOk="0" h="916" w="982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rect b="b" l="l" r="r" t="t"/>
              <a:pathLst>
                <a:path extrusionOk="0" h="936" w="951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rect b="b" l="l" r="r" t="t"/>
              <a:pathLst>
                <a:path extrusionOk="0" h="935" w="951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rect b="b" l="l" r="r" t="t"/>
              <a:pathLst>
                <a:path extrusionOk="0" h="596" w="1173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rect b="b" l="l" r="r" t="t"/>
              <a:pathLst>
                <a:path extrusionOk="0" h="615" w="1173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rect b="b" l="l" r="r" t="t"/>
              <a:pathLst>
                <a:path extrusionOk="0" h="1153" w="634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rect b="b" l="l" r="r" t="t"/>
              <a:pathLst>
                <a:path extrusionOk="0" h="1153" w="634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rect b="b" l="l" r="r" t="t"/>
              <a:pathLst>
                <a:path extrusionOk="0" h="627" w="1173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rect b="b" l="l" r="r" t="t"/>
              <a:pathLst>
                <a:path extrusionOk="0" h="628" w="1173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rect b="b" l="l" r="r" t="t"/>
              <a:pathLst>
                <a:path extrusionOk="0" h="1154" w="666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rect b="b" l="l" r="r" t="t"/>
              <a:pathLst>
                <a:path extrusionOk="0" h="1166" w="634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rect b="b" l="l" r="r" t="t"/>
              <a:pathLst>
                <a:path extrusionOk="0" h="7665" w="1743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rect b="b" l="l" r="r" t="t"/>
              <a:pathLst>
                <a:path extrusionOk="0" h="1521" w="1553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rect b="b" l="l" r="r" t="t"/>
              <a:pathLst>
                <a:path extrusionOk="0" h="825" w="856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rect b="b" l="l" r="r" t="t"/>
              <a:pathLst>
                <a:path extrusionOk="0" h="1173" w="6081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rect b="b" l="l" r="r" t="t"/>
              <a:pathLst>
                <a:path extrusionOk="0" h="476" w="4055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rect b="b" l="l" r="r" t="t"/>
              <a:pathLst>
                <a:path extrusionOk="0" h="6802" w="7475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rect b="b" l="l" r="r" t="t"/>
              <a:pathLst>
                <a:path extrusionOk="0" h="5410" w="5954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rect b="b" l="l" r="r" t="t"/>
              <a:pathLst>
                <a:path extrusionOk="0" h="4431" w="5511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rect b="b" l="l" r="r" t="t"/>
              <a:pathLst>
                <a:path extrusionOk="0" h="2345" w="2313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rect b="b" l="l" r="r" t="t"/>
              <a:pathLst>
                <a:path extrusionOk="0" h="2313" w="2313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rect b="b" l="l" r="r" t="t"/>
              <a:pathLst>
                <a:path extrusionOk="0" h="2344" w="2313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rect b="b" l="l" r="r" t="t"/>
              <a:pathLst>
                <a:path extrusionOk="0" h="2312" w="2313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rect b="b" l="l" r="r" t="t"/>
              <a:pathLst>
                <a:path extrusionOk="0" h="7063" w="7063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rect b="b" l="l" r="r" t="t"/>
              <a:pathLst>
                <a:path extrusionOk="0" h="5638" w="5607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rect b="b" l="l" r="r" t="t"/>
              <a:pathLst>
                <a:path extrusionOk="0" h="4601" w="5733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rect b="b" l="l" r="r" t="t"/>
              <a:pathLst>
                <a:path extrusionOk="0" h="2345" w="2344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rect b="b" l="l" r="r" t="t"/>
              <a:pathLst>
                <a:path extrusionOk="0" h="2313" w="2344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rect b="b" l="l" r="r" t="t"/>
              <a:pathLst>
                <a:path extrusionOk="0" h="2345" w="2344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rect b="b" l="l" r="r" t="t"/>
              <a:pathLst>
                <a:path extrusionOk="0" h="2313" w="2344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rect b="b" l="l" r="r" t="t"/>
              <a:pathLst>
                <a:path extrusionOk="0" h="7348" w="7348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rect b="b" l="l" r="r" t="t"/>
              <a:pathLst>
                <a:path extrusionOk="0" h="5860" w="586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rect b="b" l="l" r="r" t="t"/>
              <a:pathLst>
                <a:path extrusionOk="0" h="4804" w="5955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rect b="b" l="l" r="r" t="t"/>
              <a:pathLst>
                <a:path extrusionOk="0" h="2345" w="2313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rect b="b" l="l" r="r" t="t"/>
              <a:pathLst>
                <a:path extrusionOk="0" h="2313" w="2313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rect b="b" l="l" r="r" t="t"/>
              <a:pathLst>
                <a:path extrusionOk="0" h="2344" w="2313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rect b="b" l="l" r="r" t="t"/>
              <a:pathLst>
                <a:path extrusionOk="0" h="2312" w="2313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rect b="b" l="l" r="r" t="t"/>
              <a:pathLst>
                <a:path extrusionOk="0" h="16975" w="1916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rect b="b" l="l" r="r" t="t"/>
              <a:pathLst>
                <a:path extrusionOk="0" h="3675" w="3706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rect b="b" l="l" r="r" t="t"/>
              <a:pathLst>
                <a:path extrusionOk="0" h="1110" w="571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rect b="b" l="l" r="r" t="t"/>
              <a:pathLst>
                <a:path extrusionOk="0" h="1268" w="1046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rect b="b" l="l" r="r" t="t"/>
              <a:pathLst>
                <a:path extrusionOk="0" h="1078" w="1268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rect b="b" l="l" r="r" t="t"/>
              <a:pathLst>
                <a:path extrusionOk="0" h="603" w="1109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rect b="b" l="l" r="r" t="t"/>
              <a:pathLst>
                <a:path extrusionOk="0" h="1078" w="1268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rect b="b" l="l" r="r" t="t"/>
              <a:pathLst>
                <a:path extrusionOk="0" h="1268" w="1078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rect b="b" l="l" r="r" t="t"/>
              <a:pathLst>
                <a:path extrusionOk="0" h="1109" w="602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rect b="b" l="l" r="r" t="t"/>
              <a:pathLst>
                <a:path extrusionOk="0" h="1236" w="1077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rect b="b" l="l" r="r" t="t"/>
              <a:pathLst>
                <a:path extrusionOk="0" h="1078" w="1268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rect b="b" l="l" r="r" t="t"/>
              <a:pathLst>
                <a:path extrusionOk="0" h="571" w="1109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rect b="b" l="l" r="r" t="t"/>
              <a:pathLst>
                <a:path extrusionOk="0" h="1078" w="1268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rect b="b" l="l" r="r" t="t"/>
              <a:pathLst>
                <a:path extrusionOk="0" h="1268" w="1078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rect b="b" l="l" r="r" t="t"/>
              <a:pathLst>
                <a:path extrusionOk="0" h="2503" w="2503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rect b="b" l="l" r="r" t="t"/>
              <a:pathLst>
                <a:path extrusionOk="0" h="761" w="413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rect b="b" l="l" r="r" t="t"/>
              <a:pathLst>
                <a:path extrusionOk="0" h="825" w="729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rect b="b" l="l" r="r" t="t"/>
              <a:pathLst>
                <a:path extrusionOk="0" h="729" w="856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rect b="b" l="l" r="r" t="t"/>
              <a:pathLst>
                <a:path extrusionOk="0" h="413" w="761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rect b="b" l="l" r="r" t="t"/>
              <a:pathLst>
                <a:path extrusionOk="0" h="730" w="856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rect b="b" l="l" r="r" t="t"/>
              <a:pathLst>
                <a:path extrusionOk="0" h="857" w="729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rect b="b" l="l" r="r" t="t"/>
              <a:pathLst>
                <a:path extrusionOk="0" h="761" w="381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rect b="b" l="l" r="r" t="t"/>
              <a:pathLst>
                <a:path extrusionOk="0" h="857" w="73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rect b="b" l="l" r="r" t="t"/>
              <a:pathLst>
                <a:path extrusionOk="0" h="730" w="856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rect b="b" l="l" r="r" t="t"/>
              <a:pathLst>
                <a:path extrusionOk="0" h="413" w="761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rect b="b" l="l" r="r" t="t"/>
              <a:pathLst>
                <a:path extrusionOk="0" h="698" w="856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rect b="b" l="l" r="r" t="t"/>
              <a:pathLst>
                <a:path extrusionOk="0" h="856" w="73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rect b="b" l="l" r="r" t="t"/>
              <a:pathLst>
                <a:path extrusionOk="0" h="2059" w="2028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rect b="b" l="l" r="r" t="t"/>
              <a:pathLst>
                <a:path extrusionOk="0" h="603" w="318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rect b="b" l="l" r="r" t="t"/>
              <a:pathLst>
                <a:path extrusionOk="0" h="698" w="603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rect b="b" l="l" r="r" t="t"/>
              <a:pathLst>
                <a:path extrusionOk="0" h="602" w="698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rect b="b" l="l" r="r" t="t"/>
              <a:pathLst>
                <a:path extrusionOk="0" h="349" w="635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rect b="b" l="l" r="r" t="t"/>
              <a:pathLst>
                <a:path extrusionOk="0" h="603" w="698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rect b="b" l="l" r="r" t="t"/>
              <a:pathLst>
                <a:path extrusionOk="0" h="697" w="603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rect b="b" l="l" r="r" t="t"/>
              <a:pathLst>
                <a:path extrusionOk="0" h="603" w="35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rect b="b" l="l" r="r" t="t"/>
              <a:pathLst>
                <a:path extrusionOk="0" h="698" w="571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rect b="b" l="l" r="r" t="t"/>
              <a:pathLst>
                <a:path extrusionOk="0" h="603" w="666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rect b="b" l="l" r="r" t="t"/>
              <a:pathLst>
                <a:path extrusionOk="0" h="318" w="603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rect b="b" l="l" r="r" t="t"/>
              <a:pathLst>
                <a:path extrusionOk="0" h="602" w="698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rect b="b" l="l" r="r" t="t"/>
              <a:pathLst>
                <a:path extrusionOk="0" h="698" w="602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rect b="b" l="l" r="r" t="t"/>
              <a:pathLst>
                <a:path extrusionOk="0" h="14505" w="966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rect b="b" l="l" r="r" t="t"/>
              <a:pathLst>
                <a:path extrusionOk="0" h="13428" w="18147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rect b="b" l="l" r="r" t="t"/>
              <a:pathLst>
                <a:path extrusionOk="0" h="13367" w="8362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rect b="b" l="l" r="r" t="t"/>
              <a:pathLst>
                <a:path extrusionOk="0" h="14244" w="757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rect b="b" l="l" r="r" t="t"/>
              <a:pathLst>
                <a:path extrusionOk="0" h="2250" w="5986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rect b="b" l="l" r="r" t="t"/>
              <a:pathLst>
                <a:path extrusionOk="0" h="2250" w="5986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rect b="b" l="l" r="r" t="t"/>
              <a:pathLst>
                <a:path extrusionOk="0" h="2218" w="5986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rect b="b" l="l" r="r" t="t"/>
              <a:pathLst>
                <a:path extrusionOk="0" h="2218" w="5986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rect b="b" l="l" r="r" t="t"/>
              <a:pathLst>
                <a:path extrusionOk="0" h="2250" w="5986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rect b="b" l="l" r="r" t="t"/>
              <a:pathLst>
                <a:path extrusionOk="0" h="13365" w="8393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rect b="b" l="l" r="r" t="t"/>
              <a:pathLst>
                <a:path extrusionOk="0" h="14245" w="7602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rect b="b" l="l" r="r" t="t"/>
              <a:pathLst>
                <a:path extrusionOk="0" h="2250" w="5955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rect b="b" l="l" r="r" t="t"/>
              <a:pathLst>
                <a:path extrusionOk="0" h="2250" w="5955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rect b="b" l="l" r="r" t="t"/>
              <a:pathLst>
                <a:path extrusionOk="0" h="2218" w="5986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rect b="b" l="l" r="r" t="t"/>
              <a:pathLst>
                <a:path extrusionOk="0" h="2218" w="5987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rect b="b" l="l" r="r" t="t"/>
              <a:pathLst>
                <a:path extrusionOk="0" h="2250" w="5987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rect b="b" l="l" r="r" t="t"/>
              <a:pathLst>
                <a:path extrusionOk="0" h="14245" w="852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rect b="b" l="l" r="r" t="t"/>
              <a:pathLst>
                <a:path extrusionOk="0" h="4661" w="4751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rect b="b" l="l" r="r" t="t"/>
              <a:pathLst>
                <a:path extrusionOk="0" h="12035" w="6778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rect b="b" l="l" r="r" t="t"/>
              <a:pathLst>
                <a:path extrusionOk="0" h="4814" w="3263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rect b="b" l="l" r="r" t="t"/>
              <a:pathLst>
                <a:path extrusionOk="0" h="5092" w="7443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rect b="b" l="l" r="r" t="t"/>
              <a:pathLst>
                <a:path extrusionOk="0" h="7291" w="5132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rect b="b" l="l" r="r" t="t"/>
              <a:pathLst>
                <a:path extrusionOk="0" h="7291" w="5132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rect b="b" l="l" r="r" t="t"/>
              <a:pathLst>
                <a:path extrusionOk="0" h="5092" w="415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rect b="b" l="l" r="r" t="t"/>
              <a:pathLst>
                <a:path extrusionOk="0" h="14049" w="9914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rect b="b" l="l" r="r" t="t"/>
              <a:pathLst>
                <a:path extrusionOk="0" h="3009" w="3041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rect b="b" l="l" r="r" t="t"/>
              <a:pathLst>
                <a:path extrusionOk="0" h="38764" w="38764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rect b="b" l="l" r="r" t="t"/>
              <a:pathLst>
                <a:path extrusionOk="0" h="31036" w="31037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rect b="b" l="l" r="r" t="t"/>
              <a:pathLst>
                <a:path extrusionOk="0" h="3484" w="3485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rect b="b" l="l" r="r" t="t"/>
              <a:pathLst>
                <a:path extrusionOk="0" h="255" w="358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rect b="b" l="l" r="r" t="t"/>
              <a:pathLst>
                <a:path extrusionOk="0" h="231" w="358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rect b="b" l="l" r="r" t="t"/>
              <a:pathLst>
                <a:path extrusionOk="0" h="254" w="3612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rect b="b" l="l" r="r" t="t"/>
              <a:pathLst>
                <a:path extrusionOk="0" h="223" w="510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rect b="b" l="l" r="r" t="t"/>
              <a:pathLst>
                <a:path extrusionOk="0" h="254" w="510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rect b="b" l="l" r="r" t="t"/>
              <a:pathLst>
                <a:path extrusionOk="0" h="13479" w="11877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rect b="b" l="l" r="r" t="t"/>
              <a:pathLst>
                <a:path extrusionOk="0" h="710" w="792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rect b="b" l="l" r="r" t="t"/>
              <a:pathLst>
                <a:path extrusionOk="0" h="3010" w="301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rect b="b" l="l" r="r" t="t"/>
              <a:pathLst>
                <a:path extrusionOk="0" h="3485" w="3485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rect b="b" l="l" r="r" t="t"/>
              <a:pathLst>
                <a:path extrusionOk="0" h="38796" w="38764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rect b="b" l="l" r="r" t="t"/>
              <a:pathLst>
                <a:path extrusionOk="0" h="31068" w="31068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rect b="b" l="l" r="r" t="t"/>
              <a:pathLst>
                <a:path extrusionOk="0" h="318" w="55643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rect b="b" l="l" r="r" t="t"/>
              <a:pathLst>
                <a:path extrusionOk="0" h="39207" w="318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rect b="b" l="l" r="r" t="t"/>
              <a:pathLst>
                <a:path extrusionOk="0" h="2232" w="2637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rect b="b" l="l" r="r" t="t"/>
              <a:pathLst>
                <a:path extrusionOk="0" h="899" w="1014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rect b="b" l="l" r="r" t="t"/>
              <a:pathLst>
                <a:path extrusionOk="0" h="8845" w="15709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rect b="b" l="l" r="r" t="t"/>
              <a:pathLst>
                <a:path extrusionOk="0" h="888" w="92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rect b="b" l="l" r="r" t="t"/>
              <a:pathLst>
                <a:path extrusionOk="0" h="3009" w="301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rect b="b" l="l" r="r" t="t"/>
              <a:pathLst>
                <a:path extrusionOk="0" h="3484" w="3485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rect b="b" l="l" r="r" t="t"/>
              <a:pathLst>
                <a:path extrusionOk="0" h="3484" w="3485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rect b="b" l="l" r="r" t="t"/>
              <a:pathLst>
                <a:path extrusionOk="0" h="38763" w="38764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rect b="b" l="l" r="r" t="t"/>
              <a:pathLst>
                <a:path extrusionOk="0" h="31037" w="31037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rect b="b" l="l" r="r" t="t"/>
              <a:pathLst>
                <a:path extrusionOk="0" h="2503" w="3453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rect b="b" l="l" r="r" t="t"/>
              <a:pathLst>
                <a:path extrusionOk="0" h="254" w="14949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rect b="b" l="l" r="r" t="t"/>
              <a:pathLst>
                <a:path extrusionOk="0" h="14948" w="254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rect b="b" l="l" r="r" t="t"/>
              <a:pathLst>
                <a:path extrusionOk="0" h="254" w="14949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rect b="b" l="l" r="r" t="t"/>
              <a:pathLst>
                <a:path extrusionOk="0" h="27521" w="27522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rect b="b" l="l" r="r" t="t"/>
              <a:pathLst>
                <a:path extrusionOk="0" h="27521" w="27521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rect b="b" l="l" r="r" t="t"/>
              <a:pathLst>
                <a:path extrusionOk="0" h="27521" w="55042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rect b="b" l="l" r="r" t="t"/>
              <a:pathLst>
                <a:path extrusionOk="0" h="35090" w="7018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rect b="b" l="l" r="r" t="t"/>
              <a:pathLst>
                <a:path extrusionOk="0" h="34488" w="34457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rect b="b" l="l" r="r" t="t"/>
              <a:pathLst>
                <a:path extrusionOk="0" h="34488" w="34489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rect b="b" l="l" r="r" t="t"/>
              <a:pathLst>
                <a:path extrusionOk="0" h="41772" w="83575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rect b="b" l="l" r="r" t="t"/>
              <a:pathLst>
                <a:path extrusionOk="0" h="42405" w="42406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rect b="b" l="l" r="r" t="t"/>
              <a:pathLst>
                <a:path extrusionOk="0" h="42405" w="42406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rect b="b" l="l" r="r" t="t"/>
              <a:pathLst>
                <a:path extrusionOk="0" h="2503" w="3453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rect b="b" l="l" r="r" t="t"/>
              <a:pathLst>
                <a:path extrusionOk="0" h="3484" w="2471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rect b="b" l="l" r="r" t="t"/>
              <a:pathLst>
                <a:path extrusionOk="0" h="3706" w="2661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rect b="b" l="l" r="r" t="t"/>
              <a:pathLst>
                <a:path extrusionOk="0" h="14315" w="24766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rect b="b" l="l" r="r" t="t"/>
              <a:pathLst>
                <a:path extrusionOk="0" h="2725" w="3104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rect b="b" l="l" r="r" t="t"/>
              <a:pathLst>
                <a:path extrusionOk="0" h="1331" w="1648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rect b="b" l="l" r="r" t="t"/>
              <a:pathLst>
                <a:path extrusionOk="0" h="1236" w="191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rect b="b" l="l" r="r" t="t"/>
              <a:pathLst>
                <a:path extrusionOk="0" h="1204" w="191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rect b="b" l="l" r="r" t="t"/>
              <a:pathLst>
                <a:path extrusionOk="0" h="1205" w="191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rect b="b" l="l" r="r" t="t"/>
              <a:pathLst>
                <a:path extrusionOk="0" h="1205" w="191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rect b="b" l="l" r="r" t="t"/>
              <a:pathLst>
                <a:path extrusionOk="0" h="1806" w="191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rect b="b" l="l" r="r" t="t"/>
              <a:pathLst>
                <a:path extrusionOk="0" h="1806" w="191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rect b="b" l="l" r="r" t="t"/>
              <a:pathLst>
                <a:path extrusionOk="0" h="1141" w="222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rect b="b" l="l" r="r" t="t"/>
              <a:pathLst>
                <a:path extrusionOk="0" h="1141" w="191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rect b="b" l="l" r="r" t="t"/>
              <a:pathLst>
                <a:path extrusionOk="0" h="1109" w="222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rect b="b" l="l" r="r" t="t"/>
              <a:pathLst>
                <a:path extrusionOk="0" h="1141" w="191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rect b="b" l="l" r="r" t="t"/>
              <a:pathLst>
                <a:path extrusionOk="0" h="1236" w="191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rect b="b" l="l" r="r" t="t"/>
              <a:pathLst>
                <a:path extrusionOk="0" h="1236" w="191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rect b="b" l="l" r="r" t="t"/>
              <a:pathLst>
                <a:path extrusionOk="0" h="951" w="191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rect b="b" l="l" r="r" t="t"/>
              <a:pathLst>
                <a:path extrusionOk="0" h="750" w="634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rect b="b" l="l" r="r" t="t"/>
              <a:pathLst>
                <a:path extrusionOk="0" h="750" w="634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rect b="b" l="l" r="r" t="t"/>
              <a:pathLst>
                <a:path extrusionOk="0" h="1292" w="1141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rect b="b" l="l" r="r" t="t"/>
              <a:pathLst>
                <a:path extrusionOk="0" h="1869" w="191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rect b="b" l="l" r="r" t="t"/>
              <a:pathLst>
                <a:path extrusionOk="0" h="1313" w="1078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rect b="b" l="l" r="r" t="t"/>
              <a:pathLst>
                <a:path extrusionOk="0" h="900" w="792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rect b="b" l="l" r="r" t="t"/>
              <a:pathLst>
                <a:path extrusionOk="0" h="1236" w="191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rect b="b" l="l" r="r" t="t"/>
              <a:pathLst>
                <a:path extrusionOk="0" h="900" w="761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rect b="b" l="l" r="r" t="t"/>
              <a:pathLst>
                <a:path extrusionOk="0" h="1806" w="1109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rect b="b" l="l" r="r" t="t"/>
              <a:pathLst>
                <a:path extrusionOk="0" h="3643" w="2218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rect b="b" l="l" r="r" t="t"/>
              <a:pathLst>
                <a:path extrusionOk="0" h="2534" w="1553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rect b="b" l="l" r="r" t="t"/>
              <a:pathLst>
                <a:path extrusionOk="0" h="3263" w="3263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rect b="b" l="l" r="r" t="t"/>
              <a:pathLst>
                <a:path extrusionOk="0" h="2598" w="2629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rect b="b" l="l" r="r" t="t"/>
              <a:pathLst>
                <a:path extrusionOk="0" h="8963" w="7539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rect b="b" l="l" r="r" t="t"/>
              <a:pathLst>
                <a:path extrusionOk="0" h="6303" w="6335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rect b="b" l="l" r="r" t="t"/>
              <a:pathLst>
                <a:path extrusionOk="0" h="5955" w="5258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rect b="b" l="l" r="r" t="t"/>
              <a:pathLst>
                <a:path extrusionOk="0" h="4403" w="4434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rect b="b" l="l" r="r" t="t"/>
              <a:pathLst>
                <a:path extrusionOk="0" h="3453" w="3422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rect b="b" l="l" r="r" t="t"/>
              <a:pathLst>
                <a:path extrusionOk="0" h="3485" w="3484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rect b="b" l="l" r="r" t="t"/>
              <a:pathLst>
                <a:path extrusionOk="0" h="318" w="52065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rect b="b" l="l" r="r" t="t"/>
              <a:pathLst>
                <a:path extrusionOk="0" h="3485" w="3484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rect b="b" l="l" r="r" t="t"/>
              <a:pathLst>
                <a:path extrusionOk="0" h="318" w="52414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rect b="b" l="l" r="r" t="t"/>
              <a:pathLst>
                <a:path extrusionOk="0" h="3484" w="3484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rect b="b" l="l" r="r" t="t"/>
              <a:pathLst>
                <a:path extrusionOk="0" h="286" w="9249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rect b="b" l="l" r="r" t="t"/>
              <a:pathLst>
                <a:path extrusionOk="0" h="12225" w="13524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rect b="b" l="l" r="r" t="t"/>
              <a:pathLst>
                <a:path extrusionOk="0" h="381" w="1426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rect b="b" l="l" r="r" t="t"/>
              <a:pathLst>
                <a:path extrusionOk="0" h="1015" w="1363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rect b="b" l="l" r="r" t="t"/>
              <a:pathLst>
                <a:path extrusionOk="0" h="1014" w="1363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rect b="b" l="l" r="r" t="t"/>
              <a:pathLst>
                <a:path extrusionOk="0" h="888" w="349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rect b="b" l="l" r="r" t="t"/>
              <a:pathLst>
                <a:path extrusionOk="0" h="888" w="381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rect b="b" l="l" r="r" t="t"/>
              <a:pathLst>
                <a:path extrusionOk="0" h="20261" w="22992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rect b="b" l="l" r="r" t="t"/>
              <a:pathLst>
                <a:path extrusionOk="0" h="11244" w="12257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rect b="b" l="l" r="r" t="t"/>
              <a:pathLst>
                <a:path extrusionOk="0" h="20237" w="20238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rect b="b" l="l" r="r" t="t"/>
              <a:pathLst>
                <a:path extrusionOk="0" h="4688" w="4656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rect b="b" l="l" r="r" t="t"/>
              <a:pathLst>
                <a:path extrusionOk="0" h="4688" w="4688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rect b="b" l="l" r="r" t="t"/>
              <a:pathLst>
                <a:path extrusionOk="0" h="4657" w="4656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rect b="b" l="l" r="r" t="t"/>
              <a:pathLst>
                <a:path extrusionOk="0" h="4657" w="4688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rect b="b" l="l" r="r" t="t"/>
              <a:pathLst>
                <a:path extrusionOk="0" h="20237" w="20238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rect b="b" l="l" r="r" t="t"/>
              <a:pathLst>
                <a:path extrusionOk="0" h="13143" w="700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rect b="b" l="l" r="r" t="t"/>
              <a:pathLst>
                <a:path extrusionOk="0" h="7094" w="3833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rect b="b" l="l" r="r" t="t"/>
              <a:pathLst>
                <a:path extrusionOk="0" fill="none" h="20110" w="15772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rect b="b" l="l" r="r" t="t"/>
              <a:pathLst>
                <a:path extrusionOk="0" h="20248" w="22961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rect b="b" l="l" r="r" t="t"/>
              <a:pathLst>
                <a:path extrusionOk="0" h="3073" w="13081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rect b="b" l="l" r="r" t="t"/>
              <a:pathLst>
                <a:path extrusionOk="0" h="2502" w="10293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rect b="b" l="l" r="r" t="t"/>
              <a:pathLst>
                <a:path extrusionOk="0" h="1933" w="7507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rect b="b" l="l" r="r" t="t"/>
              <a:pathLst>
                <a:path extrusionOk="0" h="3104" w="3137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rect b="b" l="l" r="r" t="t"/>
              <a:pathLst>
                <a:path extrusionOk="0" h="20237" w="20237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rect b="b" l="l" r="r" t="t"/>
              <a:pathLst>
                <a:path extrusionOk="0" h="9280" w="11592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rect b="b" l="l" r="r" t="t"/>
              <a:pathLst>
                <a:path extrusionOk="0" h="20237" w="20237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rect b="b" l="l" r="r" t="t"/>
              <a:pathLst>
                <a:path extrusionOk="0" h="3421" w="3421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rect b="b" l="l" r="r" t="t"/>
              <a:pathLst>
                <a:path extrusionOk="0" h="11339" w="10959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rect b="b" l="l" r="r" t="t"/>
              <a:pathLst>
                <a:path extrusionOk="0" fill="none" h="20110" w="15772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rect b="b" l="l" r="r" t="t"/>
                <a:pathLst>
                  <a:path extrusionOk="0" h="36971" w="39049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rect b="b" l="l" r="r" t="t"/>
                <a:pathLst>
                  <a:path extrusionOk="0" h="10603" w="30815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rect b="b" l="l" r="r" t="t"/>
                <a:pathLst>
                  <a:path extrusionOk="0" h="35987" w="40347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rect b="b" l="l" r="r" t="t"/>
                <a:pathLst>
                  <a:path extrusionOk="0" h="11611" w="31828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rect b="b" l="l" r="r" t="t"/>
                <a:pathLst>
                  <a:path extrusionOk="0" h="69605" w="57037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rect b="b" l="l" r="r" t="t"/>
                <a:pathLst>
                  <a:path extrusionOk="0" h="11975" w="31797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rect b="b" l="l" r="r" t="t"/>
                <a:pathLst>
                  <a:path extrusionOk="0" h="61259" w="40348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rect b="b" l="l" r="r" t="t"/>
                <a:pathLst>
                  <a:path extrusionOk="0" h="8077" w="795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rect b="b" l="l" r="r" t="t"/>
                <a:pathLst>
                  <a:path extrusionOk="0" h="8013" w="7982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rect b="b" l="l" r="r" t="t"/>
                <a:pathLst>
                  <a:path extrusionOk="0" h="55580" w="19762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rect b="b" l="l" r="r" t="t"/>
                <a:pathLst>
                  <a:path extrusionOk="0" h="7950" w="8045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rect b="b" l="l" r="r" t="t"/>
                <a:pathLst>
                  <a:path extrusionOk="0" h="67266" w="58874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rect b="b" l="l" r="r" t="t"/>
                <a:pathLst>
                  <a:path extrusionOk="0" h="7950" w="8045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rect b="b" l="l" r="r" t="t"/>
                <a:pathLst>
                  <a:path extrusionOk="0" h="7982" w="8045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rect b="b" l="l" r="r" t="t"/>
              <a:pathLst>
                <a:path extrusionOk="0" h="29382" w="3224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rect b="b" l="l" r="r" t="t"/>
              <a:pathLst>
                <a:path extrusionOk="0" h="34299" w="34299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rect b="b" l="l" r="r" t="t"/>
              <a:pathLst>
                <a:path extrusionOk="0" h="5495" w="5543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rect b="b" l="l" r="r" t="t"/>
              <a:pathLst>
                <a:path extrusionOk="0" h="29390" w="2939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rect b="b" l="l" r="r" t="t"/>
              <a:pathLst>
                <a:path extrusionOk="0" h="381" w="7633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rect b="b" l="l" r="r" t="t"/>
              <a:pathLst>
                <a:path extrusionOk="0" h="29414" w="2939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rect b="b" l="l" r="r" t="t"/>
              <a:pathLst>
                <a:path extrusionOk="0" h="5496" w="5543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rect b="b" l="l" r="r" t="t"/>
              <a:pathLst>
                <a:path extrusionOk="0" h="29414" w="2939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rect b="b" l="l" r="r" t="t"/>
              <a:pathLst>
                <a:path extrusionOk="0" h="34298" w="34267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rect b="b" l="l" r="r" t="t"/>
              <a:pathLst>
                <a:path extrusionOk="0" h="5496" w="5543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rect b="b" l="l" r="r" t="t"/>
              <a:pathLst>
                <a:path extrusionOk="0" h="29390" w="2939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rect b="b" l="l" r="r" t="t"/>
              <a:pathLst>
                <a:path extrusionOk="0" h="381" w="7633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rect b="b" l="l" r="r" t="t"/>
              <a:pathLst>
                <a:path extrusionOk="0" h="29382" w="3224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rect b="b" l="l" r="r" t="t"/>
              <a:pathLst>
                <a:path extrusionOk="0" h="34299" w="34267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rect b="b" l="l" r="r" t="t"/>
              <a:pathLst>
                <a:path extrusionOk="0" h="5495" w="5543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rect b="b" l="l" r="r" t="t"/>
              <a:pathLst>
                <a:path extrusionOk="0" h="17197" w="1023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rect b="b" l="l" r="r" t="t"/>
              <a:pathLst>
                <a:path extrusionOk="0" h="17577" w="1061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rect b="b" l="l" r="r" t="t"/>
              <a:pathLst>
                <a:path extrusionOk="0" h="13682" w="8646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rect b="b" l="l" r="r" t="t"/>
              <a:pathLst>
                <a:path extrusionOk="0" h="14094" w="9058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rect b="b" l="l" r="r" t="t"/>
              <a:pathLst>
                <a:path extrusionOk="0" h="1363" w="1362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rect b="b" l="l" r="r" t="t"/>
              <a:pathLst>
                <a:path extrusionOk="0" h="1743" w="1774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rect b="b" l="l" r="r" t="t"/>
              <a:pathLst>
                <a:path extrusionOk="0" h="413" w="5733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rect b="b" l="l" r="r" t="t"/>
              <a:pathLst>
                <a:path extrusionOk="0" h="413" w="5733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rect b="b" l="l" r="r" t="t"/>
              <a:pathLst>
                <a:path extrusionOk="0" h="381" w="5702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rect b="b" l="l" r="r" t="t"/>
              <a:pathLst>
                <a:path extrusionOk="0" h="381" w="5702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rect b="b" l="l" r="r" t="t"/>
              <a:pathLst>
                <a:path extrusionOk="0" h="3675" w="5733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rect b="b" l="l" r="r" t="t"/>
              <a:pathLst>
                <a:path extrusionOk="0" h="2788" w="6462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rect b="b" l="l" r="r" t="t"/>
              <a:pathLst>
                <a:path extrusionOk="0" h="10990" w="16944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rect b="b" l="l" r="r" t="t"/>
              <a:pathLst>
                <a:path extrusionOk="0" h="350" w="16247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rect b="b" l="l" r="r" t="t"/>
              <a:pathLst>
                <a:path extrusionOk="0" h="349" w="15708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rect b="b" l="l" r="r" t="t"/>
              <a:pathLst>
                <a:path extrusionOk="0" h="350" w="15076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rect b="b" l="l" r="r" t="t"/>
              <a:pathLst>
                <a:path extrusionOk="0" h="349" w="14379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rect b="b" l="l" r="r" t="t"/>
              <a:pathLst>
                <a:path extrusionOk="0" h="349" w="13808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rect b="b" l="l" r="r" t="t"/>
              <a:pathLst>
                <a:path extrusionOk="0" h="10990" w="2123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rect b="b" l="l" r="r" t="t"/>
              <a:pathLst>
                <a:path extrusionOk="0" h="10990" w="1616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rect b="b" l="l" r="r" t="t"/>
              <a:pathLst>
                <a:path extrusionOk="0" h="10990" w="35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rect b="b" l="l" r="r" t="t"/>
              <a:pathLst>
                <a:path extrusionOk="0" h="10990" w="1077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rect b="b" l="l" r="r" t="t"/>
              <a:pathLst>
                <a:path extrusionOk="0" h="10990" w="2123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rect b="b" l="l" r="r" t="t"/>
              <a:pathLst>
                <a:path extrusionOk="0" h="10990" w="1616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rect b="b" l="l" r="r" t="t"/>
              <a:pathLst>
                <a:path extrusionOk="0" h="10990" w="1078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rect b="b" l="l" r="r" t="t"/>
              <a:pathLst>
                <a:path extrusionOk="0" h="11592" w="16437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rect b="b" l="l" r="r" t="t"/>
              <a:pathLst>
                <a:path extrusionOk="0" h="12067" w="16912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rect b="b" l="l" r="r" t="t"/>
              <a:pathLst>
                <a:path extrusionOk="0" h="1584" w="16437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rect b="b" l="l" r="r" t="t"/>
              <a:pathLst>
                <a:path extrusionOk="0" h="2091" w="16912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rect b="b" l="l" r="r" t="t"/>
              <a:pathLst>
                <a:path extrusionOk="0" h="856" w="9597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rect b="b" l="l" r="r" t="t"/>
              <a:pathLst>
                <a:path extrusionOk="0" h="1363" w="10103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rect b="b" l="l" r="r" t="t"/>
              <a:pathLst>
                <a:path extrusionOk="0" h="856" w="6778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rect b="b" l="l" r="r" t="t"/>
              <a:pathLst>
                <a:path extrusionOk="0" h="1331" w="7285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rect b="b" l="l" r="r" t="t"/>
              <a:pathLst>
                <a:path extrusionOk="0" h="10547" w="16469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rect b="b" l="l" r="r" t="t"/>
              <a:pathLst>
                <a:path extrusionOk="0" h="10990" w="16912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rect b="b" l="l" r="r" t="t"/>
              <a:pathLst>
                <a:path extrusionOk="0" h="1046" w="9375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rect b="b" l="l" r="r" t="t"/>
              <a:pathLst>
                <a:path extrusionOk="0" h="1489" w="9818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rect b="b" l="l" r="r" t="t"/>
              <a:pathLst>
                <a:path extrusionOk="0" h="3168" w="13523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rect b="b" l="l" r="r" t="t"/>
              <a:pathLst>
                <a:path extrusionOk="0" h="3611" w="13967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rect b="b" l="l" r="r" t="t"/>
              <a:pathLst>
                <a:path extrusionOk="0" h="444" w="10167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rect b="b" l="l" r="r" t="t"/>
              <a:pathLst>
                <a:path extrusionOk="0" h="444" w="3136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rect b="b" l="l" r="r" t="t"/>
              <a:pathLst>
                <a:path extrusionOk="0" h="2756" w="12003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rect b="b" l="l" r="r" t="t"/>
              <a:pathLst>
                <a:path extrusionOk="0" h="571" w="14506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rect b="b" l="l" r="r" t="t"/>
              <a:pathLst>
                <a:path extrusionOk="0" h="888" w="14854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rect b="b" l="l" r="r" t="t"/>
              <a:pathLst>
                <a:path extrusionOk="0" h="28630" w="3965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rect b="b" l="l" r="r" t="t"/>
              <a:pathLst>
                <a:path extrusionOk="0" h="28946" w="4003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rect b="b" l="l" r="r" t="t"/>
              <a:pathLst>
                <a:path extrusionOk="0" h="24386" w="3965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rect b="b" l="l" r="r" t="t"/>
              <a:pathLst>
                <a:path extrusionOk="0" h="24702" w="4003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rect b="b" l="l" r="r" t="t"/>
              <a:pathLst>
                <a:path extrusionOk="0" h="21124" w="36578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rect b="b" l="l" r="r" t="t"/>
              <a:pathLst>
                <a:path extrusionOk="0" h="21473" w="36927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rect b="b" l="l" r="r" t="t"/>
              <a:pathLst>
                <a:path extrusionOk="0" h="1679" w="1711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rect b="b" l="l" r="r" t="t"/>
              <a:pathLst>
                <a:path extrusionOk="0" h="9216" w="5045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rect b="b" l="l" r="r" t="t"/>
              <a:pathLst>
                <a:path extrusionOk="0" h="9565" w="50798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rect b="b" l="l" r="r" t="t"/>
              <a:pathLst>
                <a:path extrusionOk="0" h="2662" w="4941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rect b="b" l="l" r="r" t="t"/>
              <a:pathLst>
                <a:path extrusionOk="0" h="2662" w="4973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rect b="b" l="l" r="r" t="t"/>
              <a:pathLst>
                <a:path extrusionOk="0" h="2281" w="4529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rect b="b" l="l" r="r" t="t"/>
              <a:pathLst>
                <a:path extrusionOk="0" h="2662" w="4878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rect b="b" l="l" r="r" t="t"/>
              <a:pathLst>
                <a:path extrusionOk="0" h="6936" w="9756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rect b="b" l="l" r="r" t="t"/>
              <a:pathLst>
                <a:path extrusionOk="0" h="7253" w="10136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rect b="b" l="l" r="r" t="t"/>
              <a:pathLst>
                <a:path extrusionOk="0" h="6936" w="7253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rect b="b" l="l" r="r" t="t"/>
              <a:pathLst>
                <a:path extrusionOk="0" h="7253" w="7633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rect b="b" l="l" r="r" t="t"/>
              <a:pathLst>
                <a:path extrusionOk="0" h="6936" w="5194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rect b="b" l="l" r="r" t="t"/>
              <a:pathLst>
                <a:path extrusionOk="0" h="7253" w="5574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rect b="b" l="l" r="r" t="t"/>
              <a:pathLst>
                <a:path extrusionOk="0" h="6936" w="9723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rect b="b" l="l" r="r" t="t"/>
              <a:pathLst>
                <a:path extrusionOk="0" h="7253" w="10103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rect b="b" l="l" r="r" t="t"/>
              <a:pathLst>
                <a:path extrusionOk="0" h="6936" w="7253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rect b="b" l="l" r="r" t="t"/>
              <a:pathLst>
                <a:path extrusionOk="0" h="7253" w="7633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rect b="b" l="l" r="r" t="t"/>
              <a:pathLst>
                <a:path extrusionOk="0" h="6936" w="5195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rect b="b" l="l" r="r" t="t"/>
              <a:pathLst>
                <a:path extrusionOk="0" h="7253" w="5575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rect b="b" l="l" r="r" t="t"/>
              <a:pathLst>
                <a:path extrusionOk="0" h="2883" w="5353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rect b="b" l="l" r="r" t="t"/>
              <a:pathLst>
                <a:path extrusionOk="0" h="2914" w="5353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rect b="b" l="l" r="r" t="t"/>
              <a:pathLst>
                <a:path extrusionOk="0" h="14696" w="11054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rect b="b" l="l" r="r" t="t"/>
              <a:pathLst>
                <a:path extrusionOk="0" h="15012" w="11402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rect b="b" l="l" r="r" t="t"/>
              <a:pathLst>
                <a:path extrusionOk="0" h="12257" w="11054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rect b="b" l="l" r="r" t="t"/>
              <a:pathLst>
                <a:path extrusionOk="0" h="12574" w="11402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rect b="b" l="l" r="r" t="t"/>
              <a:pathLst>
                <a:path extrusionOk="0" h="4340" w="61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rect b="b" l="l" r="r" t="t"/>
              <a:pathLst>
                <a:path extrusionOk="0" h="17229" w="13682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rect b="b" l="l" r="r" t="t"/>
              <a:pathLst>
                <a:path extrusionOk="0" h="17577" w="1403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rect b="b" l="l" r="r" t="t"/>
              <a:pathLst>
                <a:path extrusionOk="0" h="13302" w="11212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rect b="b" l="l" r="r" t="t"/>
              <a:pathLst>
                <a:path extrusionOk="0" h="13650" w="11592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rect b="b" l="l" r="r" t="t"/>
              <a:pathLst>
                <a:path extrusionOk="0" h="1204" w="1204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rect b="b" l="l" r="r" t="t"/>
              <a:pathLst>
                <a:path extrusionOk="0" h="1585" w="1553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rect b="b" l="l" r="r" t="t"/>
              <a:pathLst>
                <a:path extrusionOk="0" h="3453" w="1869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rect b="b" l="l" r="r" t="t"/>
              <a:pathLst>
                <a:path extrusionOk="0" h="349" w="7538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rect b="b" l="l" r="r" t="t"/>
              <a:pathLst>
                <a:path extrusionOk="0" h="350" w="7538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rect b="b" l="l" r="r" t="t"/>
              <a:pathLst>
                <a:path extrusionOk="0" h="350" w="7538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rect b="b" l="l" r="r" t="t"/>
              <a:pathLst>
                <a:path extrusionOk="0" h="824" w="719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rect b="b" l="l" r="r" t="t"/>
              <a:pathLst>
                <a:path extrusionOk="0" h="1173" w="7538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rect b="b" l="l" r="r" t="t"/>
              <a:pathLst>
                <a:path extrusionOk="0" h="98840" w="112172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rect b="b" l="l" r="r" t="t"/>
              <a:pathLst>
                <a:path extrusionOk="0" h="286" w="286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rect b="b" l="l" r="r" t="t"/>
              <a:pathLst>
                <a:path extrusionOk="0" h="114927" w="11059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rect b="b" l="l" r="r" t="t"/>
              <a:pathLst>
                <a:path extrusionOk="0" h="317" w="286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rect b="b" l="l" r="r" t="t"/>
              <a:pathLst>
                <a:path extrusionOk="0" h="223" w="255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rect b="b" l="l" r="r" t="t"/>
              <a:pathLst>
                <a:path extrusionOk="0" h="105331" w="73917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rect b="b" l="l" r="r" t="t"/>
              <a:pathLst>
                <a:path extrusionOk="0" h="191" w="254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rect b="b" l="l" r="r" t="t"/>
              <a:pathLst>
                <a:path extrusionOk="0" h="20459" w="20427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rect b="b" l="l" r="r" t="t"/>
              <a:pathLst>
                <a:path extrusionOk="0" h="3168" w="2661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rect b="b" l="l" r="r" t="t"/>
              <a:pathLst>
                <a:path extrusionOk="0" h="540" w="54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rect b="b" l="l" r="r" t="t"/>
              <a:pathLst>
                <a:path extrusionOk="0" h="8204" w="2472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rect b="b" l="l" r="r" t="t"/>
              <a:pathLst>
                <a:path extrusionOk="0" h="8204" w="2439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rect b="b" l="l" r="r" t="t"/>
              <a:pathLst>
                <a:path extrusionOk="0" h="540" w="508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rect b="b" l="l" r="r" t="t"/>
              <a:pathLst>
                <a:path extrusionOk="0" h="2725" w="1806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rect b="b" l="l" r="r" t="t"/>
              <a:pathLst>
                <a:path extrusionOk="0" h="2629" w="2408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rect b="b" l="l" r="r" t="t"/>
              <a:pathLst>
                <a:path extrusionOk="0" h="2629" w="1648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rect b="b" l="l" r="r" t="t"/>
              <a:pathLst>
                <a:path extrusionOk="0" h="2629" w="1679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rect b="b" l="l" r="r" t="t"/>
              <a:pathLst>
                <a:path extrusionOk="0" h="36673" w="57639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rect b="b" l="l" r="r" t="t"/>
              <a:pathLst>
                <a:path extrusionOk="0" h="13207" w="57639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rect b="b" l="l" r="r" t="t"/>
              <a:pathLst>
                <a:path extrusionOk="0" h="30435" w="43736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rect b="b" l="l" r="r" t="t"/>
              <a:pathLst>
                <a:path extrusionOk="0" h="30435" w="43578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rect b="b" l="l" r="r" t="t"/>
              <a:pathLst>
                <a:path extrusionOk="0" h="4909" w="61787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rect b="b" l="l" r="r" t="t"/>
              <a:pathLst>
                <a:path extrusionOk="0" h="12795" w="22233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rect b="b" l="l" r="r" t="t"/>
              <a:pathLst>
                <a:path extrusionOk="0" h="15582" w="25019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rect b="b" l="l" r="r" t="t"/>
              <a:pathLst>
                <a:path extrusionOk="0" h="6936" w="3548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rect b="b" l="l" r="r" t="t"/>
              <a:pathLst>
                <a:path extrusionOk="0" h="6936" w="4593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rect b="b" l="l" r="r" t="t"/>
              <a:pathLst>
                <a:path extrusionOk="0" h="6968" w="4023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rect b="b" l="l" r="r" t="t"/>
              <a:pathLst>
                <a:path extrusionOk="0" h="7158" w="5353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rect b="b" l="l" r="r" t="t"/>
              <a:pathLst>
                <a:path extrusionOk="0" h="5448" w="14854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rect b="b" l="l" r="r" t="t"/>
              <a:pathLst>
                <a:path extrusionOk="0" h="2598" w="2598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rect b="b" l="l" r="r" t="t"/>
              <a:pathLst>
                <a:path extrusionOk="0" h="11910" w="7919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rect b="b" l="l" r="r" t="t"/>
              <a:pathLst>
                <a:path extrusionOk="0" h="11941" w="7887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rect b="b" l="l" r="r" t="t"/>
              <a:pathLst>
                <a:path extrusionOk="0" h="254" w="1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rect b="b" l="l" r="r" t="t"/>
              <a:pathLst>
                <a:path extrusionOk="0" h="11244" w="7886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rect b="b" l="l" r="r" t="t"/>
              <a:pathLst>
                <a:path extrusionOk="0" h="11275" w="7886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rect b="b" l="l" r="r" t="t"/>
              <a:pathLst>
                <a:path extrusionOk="0" h="11624" w="7887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rect b="b" l="l" r="r" t="t"/>
              <a:pathLst>
                <a:path extrusionOk="0" h="11592" w="7887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rect b="b" l="l" r="r" t="t"/>
              <a:pathLst>
                <a:path extrusionOk="0" h="10863" w="7886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rect b="b" l="l" r="r" t="t"/>
              <a:pathLst>
                <a:path extrusionOk="0" h="11212" w="7886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rect b="b" l="l" r="r" t="t"/>
              <a:pathLst>
                <a:path extrusionOk="0" h="11180" w="8013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rect b="b" l="l" r="r" t="t"/>
              <a:pathLst>
                <a:path extrusionOk="0" h="3484" w="11054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rect b="b" l="l" r="r" t="t"/>
              <a:pathLst>
                <a:path extrusionOk="0" h="3611" w="9913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rect b="b" l="l" r="r" t="t"/>
              <a:pathLst>
                <a:path extrusionOk="0" h="3706" w="8963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rect b="b" l="l" r="r" t="t"/>
              <a:pathLst>
                <a:path extrusionOk="0" h="3801" w="7665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rect b="b" l="l" r="r" t="t"/>
              <a:pathLst>
                <a:path extrusionOk="0" h="3928" w="7665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rect b="b" l="l" r="r" t="t"/>
              <a:pathLst>
                <a:path extrusionOk="0" h="4023" w="7665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rect b="b" l="l" r="r" t="t"/>
              <a:pathLst>
                <a:path extrusionOk="0" h="4118" w="909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rect b="b" l="l" r="r" t="t"/>
              <a:pathLst>
                <a:path extrusionOk="0" h="4245" w="10293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rect b="b" l="l" r="r" t="t"/>
              <a:pathLst>
                <a:path extrusionOk="0" h="4340" w="12035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rect b="b" l="l" r="r" t="t"/>
              <a:pathLst>
                <a:path extrusionOk="0" h="20459" w="2046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rect b="b" l="l" r="r" t="t"/>
              <a:pathLst>
                <a:path extrusionOk="0" h="20459" w="20427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rect b="b" l="l" r="r" t="t"/>
              <a:pathLst>
                <a:path extrusionOk="0" h="20459" w="20459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rect b="b" l="l" r="r" t="t"/>
              <a:pathLst>
                <a:path extrusionOk="0" h="20459" w="20459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rect b="b" l="l" r="r" t="t"/>
              <a:pathLst>
                <a:path extrusionOk="0" h="20459" w="20459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rect b="b" l="l" r="r" t="t"/>
              <a:pathLst>
                <a:path extrusionOk="0" h="3707" w="681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rect b="b" l="l" r="r" t="t"/>
              <a:pathLst>
                <a:path extrusionOk="0" h="4118" w="7254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rect b="b" l="l" r="r" t="t"/>
              <a:pathLst>
                <a:path extrusionOk="0" h="1045" w="1933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rect b="b" l="l" r="r" t="t"/>
              <a:pathLst>
                <a:path extrusionOk="0" h="3643" w="681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rect b="b" l="l" r="r" t="t"/>
              <a:pathLst>
                <a:path extrusionOk="0" h="540" w="1014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rect b="b" l="l" r="r" t="t"/>
              <a:pathLst>
                <a:path extrusionOk="0" h="1081" w="1109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rect b="b" l="l" r="r" t="t"/>
              <a:pathLst>
                <a:path extrusionOk="0" h="1110" w="1078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rect b="b" l="l" r="r" t="t"/>
              <a:pathLst>
                <a:path extrusionOk="0" h="3041" w="548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rect b="b" l="l" r="r" t="t"/>
              <a:pathLst>
                <a:path extrusionOk="0" h="603" w="476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rect b="b" l="l" r="r" t="t"/>
              <a:pathLst>
                <a:path extrusionOk="0" h="3643" w="6874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rect b="b" l="l" r="r" t="t"/>
              <a:pathLst>
                <a:path extrusionOk="0" h="4086" w="7285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rect b="b" l="l" r="r" t="t"/>
              <a:pathLst>
                <a:path extrusionOk="0" h="920" w="1932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rect b="b" l="l" r="r" t="t"/>
              <a:pathLst>
                <a:path extrusionOk="0" h="3389" w="6874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rect b="b" l="l" r="r" t="t"/>
              <a:pathLst>
                <a:path extrusionOk="0" h="444" w="1015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rect b="b" l="l" r="r" t="t"/>
              <a:pathLst>
                <a:path extrusionOk="0" h="1019" w="1078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rect b="b" l="l" r="r" t="t"/>
              <a:pathLst>
                <a:path extrusionOk="0" h="1062" w="1046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rect b="b" l="l" r="r" t="t"/>
              <a:pathLst>
                <a:path extrusionOk="0" h="3263" w="5607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rect b="b" l="l" r="r" t="t"/>
              <a:pathLst>
                <a:path extrusionOk="0" h="571" w="54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rect b="b" l="l" r="r" t="t"/>
              <a:pathLst>
                <a:path extrusionOk="0" h="7316" w="10641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rect b="b" l="l" r="r" t="t"/>
              <a:pathLst>
                <a:path extrusionOk="0" h="571" w="10958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rect b="b" l="l" r="r" t="t"/>
              <a:pathLst>
                <a:path extrusionOk="0" h="7316" w="10325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rect b="b" l="l" r="r" t="t"/>
              <a:pathLst>
                <a:path extrusionOk="0" h="318" w="10958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rect b="b" l="l" r="r" t="t"/>
              <a:pathLst>
                <a:path extrusionOk="0" h="1996" w="3833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rect b="b" l="l" r="r" t="t"/>
              <a:pathLst>
                <a:path extrusionOk="0" h="1015" w="1046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rect b="b" l="l" r="r" t="t"/>
              <a:pathLst>
                <a:path extrusionOk="0" h="5733" w="11972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rect b="b" l="l" r="r" t="t"/>
              <a:pathLst>
                <a:path extrusionOk="0" h="1870" w="13017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rect b="b" l="l" r="r" t="t"/>
              <a:pathLst>
                <a:path extrusionOk="0" h="3552" w="3738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rect b="b" l="l" r="r" t="t"/>
              <a:pathLst>
                <a:path extrusionOk="0" h="3695" w="3706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rect b="b" l="l" r="r" t="t"/>
              <a:pathLst>
                <a:path extrusionOk="0" h="9850" w="9882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rect b="b" l="l" r="r" t="t"/>
              <a:pathLst>
                <a:path extrusionOk="0" h="7570" w="7602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rect b="b" l="l" r="r" t="t"/>
              <a:pathLst>
                <a:path extrusionOk="0" h="4656" w="2534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rect b="b" l="l" r="r" t="t"/>
              <a:pathLst>
                <a:path extrusionOk="0" h="349" w="8108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rect b="b" l="l" r="r" t="t"/>
              <a:pathLst>
                <a:path extrusionOk="0" h="349" w="7221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rect b="b" l="l" r="r" t="t"/>
              <a:pathLst>
                <a:path extrusionOk="0" h="350" w="6429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rect b="b" l="l" r="r" t="t"/>
              <a:pathLst>
                <a:path extrusionOk="0" h="3643" w="73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rect b="b" l="l" r="r" t="t"/>
              <a:pathLst>
                <a:path extrusionOk="0" h="3675" w="507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rect b="b" l="l" r="r" t="t"/>
              <a:pathLst>
                <a:path extrusionOk="0" h="3737" w="286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rect b="b" l="l" r="r" t="t"/>
              <a:pathLst>
                <a:path extrusionOk="0" h="3801" w="856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rect b="b" l="l" r="r" t="t"/>
              <a:pathLst>
                <a:path extrusionOk="0" h="3833" w="1204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rect b="b" l="l" r="r" t="t"/>
              <a:pathLst>
                <a:path extrusionOk="0" h="3832" w="1489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rect b="b" l="l" r="r" t="t"/>
              <a:pathLst>
                <a:path extrusionOk="0" h="4339" w="776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rect b="b" l="l" r="r" t="t"/>
              <a:pathLst>
                <a:path extrusionOk="0" h="698" w="3579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rect b="b" l="l" r="r" t="t"/>
              <a:pathLst>
                <a:path extrusionOk="0" h="2630" w="4783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rect b="b" l="l" r="r" t="t"/>
              <a:pathLst>
                <a:path extrusionOk="0" h="1743" w="1711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rect b="b" l="l" r="r" t="t"/>
              <a:pathLst>
                <a:path extrusionOk="0" h="1299" w="1267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rect b="b" l="l" r="r" t="t"/>
              <a:pathLst>
                <a:path extrusionOk="0" h="1743" w="1711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rect b="b" l="l" r="r" t="t"/>
              <a:pathLst>
                <a:path extrusionOk="0" h="1299" w="1268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rect b="b" l="l" r="r" t="t"/>
              <a:pathLst>
                <a:path extrusionOk="0" h="96" w="8678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rect b="b" l="l" r="r" t="t"/>
              <a:pathLst>
                <a:path extrusionOk="0" h="3738" w="3991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rect b="b" l="l" r="r" t="t"/>
              <a:pathLst>
                <a:path extrusionOk="0" h="3738" w="3991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rect b="b" l="l" r="r" t="t"/>
              <a:pathLst>
                <a:path extrusionOk="0" h="413" w="8678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rect b="b" l="l" r="r" t="t"/>
              <a:pathLst>
                <a:path extrusionOk="0" h="318" w="729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rect b="b" l="l" r="r" t="t"/>
              <a:pathLst>
                <a:path extrusionOk="0" h="2819" w="729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rect b="b" l="l" r="r" t="t"/>
              <a:pathLst>
                <a:path extrusionOk="0" h="5892" w="8678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rect b="b" l="l" r="r" t="t"/>
              <a:pathLst>
                <a:path extrusionOk="0" h="2819" w="491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rect b="b" l="l" r="r" t="t"/>
              <a:pathLst>
                <a:path extrusionOk="0" h="2819" w="4909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rect b="b" l="l" r="r" t="t"/>
              <a:pathLst>
                <a:path extrusionOk="0" h="2630" w="2028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rect b="b" l="l" r="r" t="t"/>
              <a:pathLst>
                <a:path extrusionOk="0" h="1789" w="3453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rect b="b" l="l" r="r" t="t"/>
              <a:pathLst>
                <a:path extrusionOk="0" h="2630" w="2028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rect b="b" l="l" r="r" t="t"/>
              <a:pathLst>
                <a:path extrusionOk="0" h="1757" w="3422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rect b="b" l="l" r="r" t="t"/>
              <a:pathLst>
                <a:path extrusionOk="0" h="571" w="919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rect b="b" l="l" r="r" t="t"/>
            <a:pathLst>
              <a:path extrusionOk="0" h="57670" w="31734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rect b="b" l="l" r="r" t="t"/>
            <a:pathLst>
              <a:path extrusionOk="0" h="47694" w="28724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rect b="b" l="l" r="r" t="t"/>
            <a:pathLst>
              <a:path extrusionOk="0" h="3612" w="28724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rect b="b" l="l" r="r" t="t"/>
            <a:pathLst>
              <a:path extrusionOk="0" h="5194" w="24228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rect b="b" l="l" r="r" t="t"/>
            <a:pathLst>
              <a:path extrusionOk="0" h="5226" w="24228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rect b="b" l="l" r="r" t="t"/>
            <a:pathLst>
              <a:path extrusionOk="0" h="6556" w="12004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rect b="b" l="l" r="r" t="t"/>
            <a:pathLst>
              <a:path extrusionOk="0" h="6556" w="12004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rect b="b" l="l" r="r" t="t"/>
            <a:pathLst>
              <a:path extrusionOk="0" h="2028" w="11972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rect b="b" l="l" r="r" t="t"/>
            <a:pathLst>
              <a:path extrusionOk="0" h="1015" w="982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rect b="b" l="l" r="r" t="t"/>
            <a:pathLst>
              <a:path extrusionOk="0" h="1616" w="1552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rect b="b" l="l" r="r" t="t"/>
            <a:pathLst>
              <a:path extrusionOk="0" h="1616" w="1553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rect b="b" l="l" r="r" t="t"/>
            <a:pathLst>
              <a:path extrusionOk="0" h="1616" w="1585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rect b="b" l="l" r="r" t="t"/>
            <a:pathLst>
              <a:path extrusionOk="0" h="2060" w="1774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rect b="b" l="l" r="r" t="t"/>
            <a:pathLst>
              <a:path extrusionOk="0" h="1584" w="1236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rect b="b" l="l" r="r" t="t"/>
            <a:pathLst>
              <a:path extrusionOk="0" h="1585" w="1553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rect b="b" l="l" r="r" t="t"/>
            <a:pathLst>
              <a:path extrusionOk="0" h="1584" w="919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rect b="b" l="l" r="r" t="t"/>
            <a:pathLst>
              <a:path extrusionOk="0" h="1584" w="1522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rect b="b" l="l" r="r" t="t"/>
            <a:pathLst>
              <a:path extrusionOk="0" h="1585" w="1426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rect b="b" l="l" r="r" t="t"/>
            <a:pathLst>
              <a:path extrusionOk="0" h="1561" w="2598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rect b="b" l="l" r="r" t="t"/>
            <a:pathLst>
              <a:path extrusionOk="0" h="1585" w="1553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rect b="b" l="l" r="r" t="t"/>
            <a:pathLst>
              <a:path extrusionOk="0" h="1395" w="23658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rect b="b" l="l" r="r" t="t"/>
            <a:pathLst>
              <a:path extrusionOk="0" h="7919" w="643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rect b="b" l="l" r="r" t="t"/>
            <a:pathLst>
              <a:path extrusionOk="0" h="1997" w="6018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rect b="b" l="l" r="r" t="t"/>
            <a:pathLst>
              <a:path extrusionOk="0" h="888" w="3738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rect b="b" l="l" r="r" t="t"/>
              <a:pathLst>
                <a:path extrusionOk="0" h="12289" w="12289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rect b="b" l="l" r="r" t="t"/>
              <a:pathLst>
                <a:path extrusionOk="0" h="12288" w="12256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rect b="b" l="l" r="r" t="t"/>
              <a:pathLst>
                <a:path extrusionOk="0" h="12289" w="12288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rect b="b" l="l" r="r" t="t"/>
              <a:pathLst>
                <a:path extrusionOk="0" h="9787" w="9787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rect b="b" l="l" r="r" t="t"/>
              <a:pathLst>
                <a:path extrusionOk="0" h="12891" w="1289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rect b="b" l="l" r="r" t="t"/>
              <a:pathLst>
                <a:path extrusionOk="0" h="9787" w="9818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rect b="b" l="l" r="r" t="t"/>
              <a:pathLst>
                <a:path extrusionOk="0" h="12257" w="12288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rect b="b" l="l" r="r" t="t"/>
              <a:pathLst>
                <a:path extrusionOk="0" h="3105" w="22645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rect b="b" l="l" r="r" t="t"/>
              <a:pathLst>
                <a:path extrusionOk="0" h="15138" w="26951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rect b="b" l="l" r="r" t="t"/>
              <a:pathLst>
                <a:path extrusionOk="0" h="2882" w="31955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rect b="b" l="l" r="r" t="t"/>
              <a:pathLst>
                <a:path extrusionOk="0" h="18297" w="27585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rect b="b" l="l" r="r" t="t"/>
              <a:pathLst>
                <a:path extrusionOk="0" h="8236" w="10515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rect b="b" l="l" r="r" t="t"/>
              <a:pathLst>
                <a:path extrusionOk="0" h="2344" w="2345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rect b="b" l="l" r="r" t="t"/>
              <a:pathLst>
                <a:path extrusionOk="0" h="8900" w="15867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rect b="b" l="l" r="r" t="t"/>
              <a:pathLst>
                <a:path extrusionOk="0" h="5417" w="5417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rect b="b" l="l" r="r" t="t"/>
              <a:pathLst>
                <a:path extrusionOk="0" h="3453" w="3421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rect b="b" l="l" r="r" t="t"/>
              <a:pathLst>
                <a:path extrusionOk="0" h="5417" w="5416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rect b="b" l="l" r="r" t="t"/>
              <a:pathLst>
                <a:path extrusionOk="0" h="3453" w="3453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rect b="b" l="l" r="r" t="t"/>
              <a:pathLst>
                <a:path extrusionOk="0" h="8108" w="349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rect b="b" l="l" r="r" t="t"/>
              <a:pathLst>
                <a:path extrusionOk="0" h="9502" w="35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rect b="b" l="l" r="r" t="t"/>
              <a:pathLst>
                <a:path extrusionOk="0" h="7728" w="349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rect b="b" l="l" r="r" t="t"/>
              <a:pathLst>
                <a:path extrusionOk="0" h="7696" w="35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rect b="b" l="l" r="r" t="t"/>
              <a:pathLst>
                <a:path extrusionOk="0" h="1933" w="1933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rect b="b" l="l" r="r" t="t"/>
              <a:pathLst>
                <a:path extrusionOk="0" h="1901" w="1933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rect b="b" l="l" r="r" t="t"/>
            <a:pathLst>
              <a:path extrusionOk="0" h="65556" w="18623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rect b="b" l="l" r="r" t="t"/>
            <a:pathLst>
              <a:path extrusionOk="0" h="64701" w="16944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rect b="b" l="l" r="r" t="t"/>
              <a:pathLst>
                <a:path extrusionOk="0" h="4087" w="19382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rect b="b" l="l" r="r" t="t"/>
              <a:pathLst>
                <a:path extrusionOk="0" h="4118" w="19382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rect b="b" l="l" r="r" t="t"/>
              <a:pathLst>
                <a:path extrusionOk="0" h="4086" w="10895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rect b="b" l="l" r="r" t="t"/>
              <a:pathLst>
                <a:path extrusionOk="0" h="2725" w="13746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rect b="b" l="l" r="r" t="t"/>
              <a:pathLst>
                <a:path extrusionOk="0" h="2472" w="8837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rect b="b" l="l" r="r" t="t"/>
              <a:pathLst>
                <a:path extrusionOk="0" h="2535" w="6494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rect b="b" l="l" r="r" t="t"/>
              <a:pathLst>
                <a:path extrusionOk="0" h="1426" w="7539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rect b="b" l="l" r="r" t="t"/>
              <a:pathLst>
                <a:path extrusionOk="0" h="13144" w="11687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rect b="b" l="l" r="r" t="t"/>
              <a:pathLst>
                <a:path extrusionOk="0" h="17862" w="17229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rect b="b" l="l" r="r" t="t"/>
              <a:pathLst>
                <a:path extrusionOk="0" h="2091" w="17229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rect b="b" l="l" r="r" t="t"/>
              <a:pathLst>
                <a:path extrusionOk="0" h="2091" w="17229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rect b="b" l="l" r="r" t="t"/>
              <a:pathLst>
                <a:path extrusionOk="0" h="2091" w="17229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rect b="b" l="l" r="r" t="t"/>
              <a:pathLst>
                <a:path extrusionOk="0" h="2091" w="17229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rect b="b" l="l" r="r" t="t"/>
              <a:pathLst>
                <a:path extrusionOk="0" h="7760" w="7854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rect b="b" l="l" r="r" t="t"/>
              <a:pathLst>
                <a:path extrusionOk="0" h="4458" w="4783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rect b="b" l="l" r="r" t="t"/>
              <a:pathLst>
                <a:path extrusionOk="0" h="4466" w="4435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rect b="b" l="l" r="r" t="t"/>
              <a:pathLst>
                <a:path extrusionOk="0" h="11212" w="11212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rect b="b" l="l" r="r" t="t"/>
              <a:pathLst>
                <a:path extrusionOk="0" h="4213" w="3231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rect b="b" l="l" r="r" t="t"/>
              <a:pathLst>
                <a:path extrusionOk="0" h="4181" w="3358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rect b="b" l="l" r="r" t="t"/>
              <a:pathLst>
                <a:path extrusionOk="0" h="1679" w="6398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rect b="b" l="l" r="r" t="t"/>
              <a:pathLst>
                <a:path extrusionOk="0" h="1679" w="6398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rect b="b" l="l" r="r" t="t"/>
              <a:pathLst>
                <a:path extrusionOk="0" h="7443" w="34711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rect b="b" l="l" r="r" t="t"/>
              <a:pathLst>
                <a:path extrusionOk="0" h="4213" w="4245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rect b="b" l="l" r="r" t="t"/>
              <a:pathLst>
                <a:path extrusionOk="0" h="7443" w="34711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rect b="b" l="l" r="r" t="t"/>
              <a:pathLst>
                <a:path extrusionOk="0" h="4245" w="4245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rect b="b" l="l" r="r" t="t"/>
              <a:pathLst>
                <a:path extrusionOk="0" h="7443" w="34711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rect b="b" l="l" r="r" t="t"/>
              <a:pathLst>
                <a:path extrusionOk="0" h="4213" w="4245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rect b="b" l="l" r="r" t="t"/>
              <a:pathLst>
                <a:path extrusionOk="0" h="7475" w="34711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rect b="b" l="l" r="r" t="t"/>
              <a:pathLst>
                <a:path extrusionOk="0" h="4244" w="4245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rect b="b" l="l" r="r" t="t"/>
              <a:pathLst>
                <a:path extrusionOk="0" h="9406" w="17197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rect b="b" l="l" r="r" t="t"/>
              <a:pathLst>
                <a:path extrusionOk="0" h="9375" w="17197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rect b="b" l="l" r="r" t="t"/>
              <a:pathLst>
                <a:path extrusionOk="0" h="3453" w="2788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rect b="b" l="l" r="r" t="t"/>
              <a:pathLst>
                <a:path extrusionOk="0" h="3453" w="3706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rect b="b" l="l" r="r" t="t"/>
              <a:pathLst>
                <a:path extrusionOk="0" h="3453" w="320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rect b="b" l="l" r="r" t="t"/>
              <a:pathLst>
                <a:path extrusionOk="0" h="2756" w="4498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rect b="b" l="l" r="r" t="t"/>
              <a:pathLst>
                <a:path extrusionOk="0" h="2756" w="4498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rect b="b" l="l" r="r" t="t"/>
              <a:pathLst>
                <a:path extrusionOk="0" h="2756" w="4498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rect b="b" l="l" r="r" t="t"/>
              <a:pathLst>
                <a:path extrusionOk="0" h="2757" w="4498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rect b="b" l="l" r="r" t="t"/>
              <a:pathLst>
                <a:path extrusionOk="0" h="5543" w="10167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rect b="b" l="l" r="r" t="t"/>
              <a:pathLst>
                <a:path extrusionOk="0" h="23499" w="12859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rect b="b" l="l" r="r" t="t"/>
              <a:pathLst>
                <a:path extrusionOk="0" h="666" w="852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rect b="b" l="l" r="r" t="t"/>
              <a:pathLst>
                <a:path extrusionOk="0" h="666" w="852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rect b="b" l="l" r="r" t="t"/>
              <a:pathLst>
                <a:path extrusionOk="0" h="634" w="852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rect b="b" l="l" r="r" t="t"/>
              <a:pathLst>
                <a:path extrusionOk="0" h="634" w="852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rect b="b" l="l" r="r" t="t"/>
              <a:pathLst>
                <a:path extrusionOk="0" h="634" w="2598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rect b="b" l="l" r="r" t="t"/>
              <a:pathLst>
                <a:path extrusionOk="0" h="634" w="2598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rect b="b" l="l" r="r" t="t"/>
              <a:pathLst>
                <a:path extrusionOk="0" h="634" w="2566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rect b="b" l="l" r="r" t="t"/>
              <a:pathLst>
                <a:path extrusionOk="0" h="634" w="1236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rect b="b" l="l" r="r" t="t"/>
              <a:pathLst>
                <a:path extrusionOk="0" h="634" w="5036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rect b="b" l="l" r="r" t="t"/>
              <a:pathLst>
                <a:path extrusionOk="0" h="634" w="1458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rect b="b" l="l" r="r" t="t"/>
              <a:pathLst>
                <a:path extrusionOk="0" h="666" w="5036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rect b="b" l="l" r="r" t="t"/>
              <a:pathLst>
                <a:path extrusionOk="0" h="666" w="1236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rect b="b" l="l" r="r" t="t"/>
              <a:pathLst>
                <a:path extrusionOk="0" h="666" w="1458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rect b="b" l="l" r="r" t="t"/>
              <a:pathLst>
                <a:path extrusionOk="0" h="634" w="3675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rect b="b" l="l" r="r" t="t"/>
              <a:pathLst>
                <a:path extrusionOk="0" h="634" w="1236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rect b="b" l="l" r="r" t="t"/>
              <a:pathLst>
                <a:path extrusionOk="0" h="634" w="282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rect b="b" l="l" r="r" t="t"/>
              <a:pathLst>
                <a:path extrusionOk="0" h="634" w="1236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rect b="b" l="l" r="r" t="t"/>
              <a:pathLst>
                <a:path extrusionOk="0" h="634" w="5036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rect b="b" l="l" r="r" t="t"/>
              <a:pathLst>
                <a:path extrusionOk="0" h="634" w="1458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rect b="b" l="l" r="r" t="t"/>
              <a:pathLst>
                <a:path extrusionOk="0" h="635" w="5036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rect b="b" l="l" r="r" t="t"/>
              <a:pathLst>
                <a:path extrusionOk="0" h="635" w="1236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rect b="b" l="l" r="r" t="t"/>
              <a:pathLst>
                <a:path extrusionOk="0" h="635" w="1458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rect b="b" l="l" r="r" t="t"/>
              <a:pathLst>
                <a:path extrusionOk="0" h="634" w="3675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rect b="b" l="l" r="r" t="t"/>
              <a:pathLst>
                <a:path extrusionOk="0" h="634" w="1236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rect b="b" l="l" r="r" t="t"/>
              <a:pathLst>
                <a:path extrusionOk="0" h="634" w="282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rect b="b" l="l" r="r" t="t"/>
              <a:pathLst>
                <a:path extrusionOk="0" h="254" w="852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rect b="b" l="l" r="r" t="t"/>
              <a:pathLst>
                <a:path extrusionOk="0" h="2408" w="28757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rect b="b" l="l" r="r" t="t"/>
              <a:pathLst>
                <a:path extrusionOk="0" h="17419" w="27173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rect b="b" l="l" r="r" t="t"/>
              <a:pathLst>
                <a:path extrusionOk="0" h="1617" w="4815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rect b="b" l="l" r="r" t="t"/>
              <a:pathLst>
                <a:path extrusionOk="0" h="1617" w="4815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rect b="b" l="l" r="r" t="t"/>
              <a:pathLst>
                <a:path extrusionOk="0" h="1617" w="4814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rect b="b" l="l" r="r" t="t"/>
              <a:pathLst>
                <a:path extrusionOk="0" h="1617" w="4815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rect b="b" l="l" r="r" t="t"/>
              <a:pathLst>
                <a:path extrusionOk="0" h="1616" w="22201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rect b="b" l="l" r="r" t="t"/>
              <a:pathLst>
                <a:path extrusionOk="0" h="4371" w="4403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rect b="b" l="l" r="r" t="t"/>
              <a:pathLst>
                <a:path extrusionOk="0" h="4371" w="4403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rect b="b" l="l" r="r" t="t"/>
              <a:pathLst>
                <a:path extrusionOk="0" h="4276" w="5923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rect b="b" l="l" r="r" t="t"/>
              <a:pathLst>
                <a:path extrusionOk="0" h="4308" w="5923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rect b="b" l="l" r="r" t="t"/>
              <a:pathLst>
                <a:path extrusionOk="0" h="11592" w="8109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rect b="b" l="l" r="r" t="t"/>
              <a:pathLst>
                <a:path extrusionOk="0" h="1996" w="6524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rect b="b" l="l" r="r" t="t"/>
              <a:pathLst>
                <a:path extrusionOk="0" h="1775" w="1774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rect b="b" l="l" r="r" t="t"/>
              <a:pathLst>
                <a:path extrusionOk="0" h="1775" w="1774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rect b="b" l="l" r="r" t="t"/>
              <a:pathLst>
                <a:path extrusionOk="0" h="1775" w="1743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rect b="b" l="l" r="r" t="t"/>
              <a:pathLst>
                <a:path extrusionOk="0" h="1774" w="1774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rect b="b" l="l" r="r" t="t"/>
              <a:pathLst>
                <a:path extrusionOk="0" h="1774" w="1774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rect b="b" l="l" r="r" t="t"/>
              <a:pathLst>
                <a:path extrusionOk="0" h="1774" w="1743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rect b="b" l="l" r="r" t="t"/>
              <a:pathLst>
                <a:path extrusionOk="0" h="1774" w="1774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rect b="b" l="l" r="r" t="t"/>
              <a:pathLst>
                <a:path extrusionOk="0" h="1774" w="1774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rect b="b" l="l" r="r" t="t"/>
              <a:pathLst>
                <a:path extrusionOk="0" h="1774" w="1743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rect b="b" l="l" r="r" t="t"/>
              <a:pathLst>
                <a:path extrusionOk="0" h="349" w="4371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rect b="b" l="l" r="r" t="t"/>
              <a:pathLst>
                <a:path extrusionOk="0" h="698" w="697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rect b="b" l="l" r="r" t="t"/>
              <a:pathLst>
                <a:path extrusionOk="0" h="698" w="697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rect b="b" l="l" r="r" t="t"/>
              <a:pathLst>
                <a:path extrusionOk="0" h="6684" w="10832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rect b="b" l="l" r="r" t="t"/>
              <a:pathLst>
                <a:path extrusionOk="0" h="7728" w="1251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rect b="b" l="l" r="r" t="t"/>
              <a:pathLst>
                <a:path extrusionOk="0" h="1933" w="1489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rect b="b" l="l" r="r" t="t"/>
              <a:pathLst>
                <a:path extrusionOk="0" h="1902" w="666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rect b="b" l="l" r="r" t="t"/>
              <a:pathLst>
                <a:path extrusionOk="0" h="445" w="476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rect b="b" l="l" r="r" t="t"/>
              <a:pathLst>
                <a:path extrusionOk="0" h="1901" w="2059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rect b="b" l="l" r="r" t="t"/>
              <a:pathLst>
                <a:path extrusionOk="0" h="1014" w="149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rect b="b" l="l" r="r" t="t"/>
              <a:pathLst>
                <a:path extrusionOk="0" h="1616" w="149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rect b="b" l="l" r="r" t="t"/>
              <a:pathLst>
                <a:path extrusionOk="0" h="381" w="444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rect b="b" l="l" r="r" t="t"/>
              <a:pathLst>
                <a:path extrusionOk="0" h="1838" w="539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rect b="b" l="l" r="r" t="t"/>
              <a:pathLst>
                <a:path extrusionOk="0" h="1806" w="1046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rect b="b" l="l" r="r" t="t"/>
              <a:pathLst>
                <a:path extrusionOk="0" h="5131" w="1806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rect b="b" l="l" r="r" t="t"/>
              <a:pathLst>
                <a:path extrusionOk="0" h="919" w="2756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rect b="b" l="l" r="r" t="t"/>
              <a:pathLst>
                <a:path extrusionOk="0" h="698" w="1141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rect b="b" l="l" r="r" t="t"/>
              <a:pathLst>
                <a:path extrusionOk="0" h="3864" w="1205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rect b="b" l="l" r="r" t="t"/>
              <a:pathLst>
                <a:path extrusionOk="0" h="1553" w="888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rect b="b" l="l" r="r" t="t"/>
              <a:pathLst>
                <a:path extrusionOk="0" h="3232" w="2091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rect b="b" l="l" r="r" t="t"/>
              <a:pathLst>
                <a:path extrusionOk="0" h="1933" w="1457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rect b="b" l="l" r="r" t="t"/>
              <a:pathLst>
                <a:path extrusionOk="0" h="4910" w="4561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rect b="b" l="l" r="r" t="t"/>
              <a:pathLst>
                <a:path extrusionOk="0" h="1775" w="187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rect b="b" l="l" r="r" t="t"/>
              <a:pathLst>
                <a:path extrusionOk="0" h="603" w="793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rect b="b" l="l" r="r" t="t"/>
              <a:pathLst>
                <a:path extrusionOk="0" h="634" w="571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rect b="b" l="l" r="r" t="t"/>
              <a:pathLst>
                <a:path extrusionOk="0" h="639" w="2155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rect b="b" l="l" r="r" t="t"/>
              <a:pathLst>
                <a:path extrusionOk="0" h="1965" w="1236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rect b="b" l="l" r="r" t="t"/>
              <a:pathLst>
                <a:path extrusionOk="0" h="856" w="983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rect b="b" l="l" r="r" t="t"/>
              <a:pathLst>
                <a:path extrusionOk="0" h="1742" w="1047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rect b="b" l="l" r="r" t="t"/>
              <a:pathLst>
                <a:path extrusionOk="0" h="5289" w="666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rect b="b" l="l" r="r" t="t"/>
              <a:pathLst>
                <a:path extrusionOk="0" h="3168" w="4212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rect b="b" l="l" r="r" t="t"/>
              <a:pathLst>
                <a:path extrusionOk="0" h="5322" w="634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rect b="b" l="l" r="r" t="t"/>
              <a:pathLst>
                <a:path extrusionOk="0" h="3168" w="4213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rect b="b" l="l" r="r" t="t"/>
              <a:pathLst>
                <a:path extrusionOk="0" h="8330" w="223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rect b="b" l="l" r="r" t="t"/>
              <a:pathLst>
                <a:path extrusionOk="0" h="14442" w="222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rect b="b" l="l" r="r" t="t"/>
              <a:pathLst>
                <a:path extrusionOk="0" h="1933" w="1901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rect b="b" l="l" r="r" t="t"/>
              <a:pathLst>
                <a:path extrusionOk="0" h="1933" w="1932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rect b="b" l="l" r="r" t="t"/>
              <a:pathLst>
                <a:path extrusionOk="0" h="1933" w="1901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rect b="b" l="l" r="r" t="t"/>
              <a:pathLst>
                <a:path extrusionOk="0" h="8298" w="255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rect b="b" l="l" r="r" t="t"/>
            <a:pathLst>
              <a:path extrusionOk="0" h="65556" w="18623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rect b="b" l="l" r="r" t="t"/>
            <a:pathLst>
              <a:path extrusionOk="0" h="64701" w="15265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rect b="b" l="l" r="r" t="t"/>
              <a:pathLst>
                <a:path extrusionOk="0" h="75595" w="44211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rect b="b" l="l" r="r" t="t"/>
              <a:pathLst>
                <a:path extrusionOk="0" h="75595" w="44211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rect b="b" l="l" r="r" t="t"/>
              <a:pathLst>
                <a:path extrusionOk="0" h="75595" w="44211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rect b="b" l="l" r="r" t="t"/>
              <a:pathLst>
                <a:path extrusionOk="0" h="115434" w="253607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rect b="b" l="l" r="r" t="t"/>
              <a:pathLst>
                <a:path extrusionOk="0" h="1141" w="1142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rect b="b" l="l" r="r" t="t"/>
              <a:pathLst>
                <a:path extrusionOk="0" h="1141" w="1173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rect b="b" l="l" r="r" t="t"/>
              <a:pathLst>
                <a:path extrusionOk="0" h="1141" w="1142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rect b="b" l="l" r="r" t="t"/>
              <a:pathLst>
                <a:path extrusionOk="0" h="1141" w="1173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rect b="b" l="l" r="r" t="t"/>
              <a:pathLst>
                <a:path extrusionOk="0" h="1141" w="1142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rect b="b" l="l" r="r" t="t"/>
              <a:pathLst>
                <a:path extrusionOk="0" h="2914" w="2914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rect b="b" l="l" r="r" t="t"/>
              <a:pathLst>
                <a:path extrusionOk="0" h="2883" w="2883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rect b="b" l="l" r="r" t="t"/>
              <a:pathLst>
                <a:path extrusionOk="0" h="1141" w="1173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rect b="b" l="l" r="r" t="t"/>
              <a:pathLst>
                <a:path extrusionOk="0" h="1173" w="1141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rect b="b" l="l" r="r" t="t"/>
              <a:pathLst>
                <a:path extrusionOk="0" h="1163" w="1268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rect b="b" l="l" r="r" t="t"/>
              <a:pathLst>
                <a:path extrusionOk="0" h="9256" w="9343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rect b="b" l="l" r="r" t="t"/>
              <a:pathLst>
                <a:path extrusionOk="0" h="9827" w="871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rect b="b" l="l" r="r" t="t"/>
              <a:pathLst>
                <a:path extrusionOk="0" h="3801" w="12573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rect b="b" l="l" r="r" t="t"/>
              <a:pathLst>
                <a:path extrusionOk="0" h="7475" w="1004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rect b="b" l="l" r="r" t="t"/>
              <a:pathLst>
                <a:path extrusionOk="0" h="4625" w="4689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rect b="b" l="l" r="r" t="t"/>
              <a:pathLst>
                <a:path extrusionOk="0" h="5005" w="5069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rect b="b" l="l" r="r" t="t"/>
              <a:pathLst>
                <a:path extrusionOk="0" h="919" w="10737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rect b="b" l="l" r="r" t="t"/>
              <a:pathLst>
                <a:path extrusionOk="0" h="1236" w="11117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rect b="b" l="l" r="r" t="t"/>
              <a:pathLst>
                <a:path extrusionOk="0" h="12339" w="7602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rect b="b" l="l" r="r" t="t"/>
              <a:pathLst>
                <a:path extrusionOk="0" h="12708" w="7982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rect b="b" l="l" r="r" t="t"/>
              <a:pathLst>
                <a:path extrusionOk="0" h="2598" w="2662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rect b="b" l="l" r="r" t="t"/>
              <a:pathLst>
                <a:path extrusionOk="0" h="2978" w="3042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rect b="b" l="l" r="r" t="t"/>
              <a:pathLst>
                <a:path extrusionOk="0" h="6081" w="1616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rect b="b" l="l" r="r" t="t"/>
              <a:pathLst>
                <a:path extrusionOk="0" h="6430" w="1965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rect b="b" l="l" r="r" t="t"/>
              <a:pathLst>
                <a:path extrusionOk="0" h="3960" w="381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rect b="b" l="l" r="r" t="t"/>
              <a:pathLst>
                <a:path extrusionOk="0" h="792" w="286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rect b="b" l="l" r="r" t="t"/>
              <a:pathLst>
                <a:path extrusionOk="0" h="1175" w="697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rect b="b" l="l" r="r" t="t"/>
              <a:pathLst>
                <a:path extrusionOk="0" h="792" w="286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rect b="b" l="l" r="r" t="t"/>
              <a:pathLst>
                <a:path extrusionOk="0" h="1185" w="698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rect b="b" l="l" r="r" t="t"/>
              <a:pathLst>
                <a:path extrusionOk="0" h="3104" w="1553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rect b="b" l="l" r="r" t="t"/>
              <a:pathLst>
                <a:path extrusionOk="0" h="3484" w="1933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rect b="b" l="l" r="r" t="t"/>
              <a:pathLst>
                <a:path extrusionOk="0" h="450" w="1141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rect b="b" l="l" r="r" t="t"/>
              <a:pathLst>
                <a:path extrusionOk="0" h="825" w="1521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rect b="b" l="l" r="r" t="t"/>
              <a:pathLst>
                <a:path extrusionOk="0" h="793" w="317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rect b="b" l="l" r="r" t="t"/>
              <a:pathLst>
                <a:path extrusionOk="0" h="1149" w="697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rect b="b" l="l" r="r" t="t"/>
              <a:pathLst>
                <a:path extrusionOk="0" h="793" w="286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rect b="b" l="l" r="r" t="t"/>
              <a:pathLst>
                <a:path extrusionOk="0" h="1157" w="698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rect b="b" l="l" r="r" t="t"/>
              <a:pathLst>
                <a:path extrusionOk="0" h="2535" w="1711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rect b="b" l="l" r="r" t="t"/>
              <a:pathLst>
                <a:path extrusionOk="0" h="2883" w="209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rect b="b" l="l" r="r" t="t"/>
              <a:pathLst>
                <a:path extrusionOk="0" h="450" w="1141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rect b="b" l="l" r="r" t="t"/>
              <a:pathLst>
                <a:path extrusionOk="0" h="824" w="1521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rect b="b" l="l" r="r" t="t"/>
              <a:pathLst>
                <a:path extrusionOk="0" h="2630" w="225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rect b="b" l="l" r="r" t="t"/>
              <a:pathLst>
                <a:path extrusionOk="0" h="3010" w="263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rect b="b" l="l" r="r" t="t"/>
              <a:pathLst>
                <a:path extrusionOk="0" h="1869" w="1299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rect b="b" l="l" r="r" t="t"/>
              <a:pathLst>
                <a:path extrusionOk="0" h="2249" w="1679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rect b="b" l="l" r="r" t="t"/>
              <a:pathLst>
                <a:path extrusionOk="0" h="1869" w="1331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rect b="b" l="l" r="r" t="t"/>
              <a:pathLst>
                <a:path extrusionOk="0" h="2249" w="1679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rect b="b" l="l" r="r" t="t"/>
              <a:pathLst>
                <a:path extrusionOk="0" h="7741" w="5227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rect b="b" l="l" r="r" t="t"/>
              <a:pathLst>
                <a:path extrusionOk="0" h="8121" w="5607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rect b="b" l="l" r="r" t="t"/>
              <a:pathLst>
                <a:path extrusionOk="0" h="2472" w="1458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rect b="b" l="l" r="r" t="t"/>
              <a:pathLst>
                <a:path extrusionOk="0" h="2832" w="1838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rect b="b" l="l" r="r" t="t"/>
              <a:pathLst>
                <a:path extrusionOk="0" h="2249" w="1268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rect b="b" l="l" r="r" t="t"/>
              <a:pathLst>
                <a:path extrusionOk="0" h="2598" w="1648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rect b="b" l="l" r="r" t="t"/>
              <a:pathLst>
                <a:path extrusionOk="0" h="2123" w="349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rect b="b" l="l" r="r" t="t"/>
              <a:pathLst>
                <a:path extrusionOk="0" h="856" w="1015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rect b="b" l="l" r="r" t="t"/>
              <a:pathLst>
                <a:path extrusionOk="0" h="1236" w="1363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rect b="b" l="l" r="r" t="t"/>
              <a:pathLst>
                <a:path extrusionOk="0" h="603" w="603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rect b="b" l="l" r="r" t="t"/>
              <a:pathLst>
                <a:path extrusionOk="0" h="2123" w="381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rect b="b" l="l" r="r" t="t"/>
              <a:pathLst>
                <a:path extrusionOk="0" h="856" w="1015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rect b="b" l="l" r="r" t="t"/>
              <a:pathLst>
                <a:path extrusionOk="0" h="1236" w="1395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rect b="b" l="l" r="r" t="t"/>
              <a:pathLst>
                <a:path extrusionOk="0" h="603" w="603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rect b="b" l="l" r="r" t="t"/>
              <a:pathLst>
                <a:path extrusionOk="0" h="983" w="951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rect b="b" l="l" r="r" t="t"/>
              <a:pathLst>
                <a:path extrusionOk="0" h="349" w="111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rect b="b" l="l" r="r" t="t"/>
              <a:pathLst>
                <a:path extrusionOk="0" h="381" w="792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rect b="b" l="l" r="r" t="t"/>
              <a:pathLst>
                <a:path extrusionOk="0" h="3168" w="2534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rect b="b" l="l" r="r" t="t"/>
              <a:pathLst>
                <a:path extrusionOk="0" h="3520" w="2914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rect b="b" l="l" r="r" t="t"/>
              <a:pathLst>
                <a:path extrusionOk="0" h="1648" w="413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rect b="b" l="l" r="r" t="t"/>
              <a:pathLst>
                <a:path extrusionOk="0" h="2015" w="793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rect b="b" l="l" r="r" t="t"/>
              <a:pathLst>
                <a:path extrusionOk="0" h="1648" w="381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rect b="b" l="l" r="r" t="t"/>
              <a:pathLst>
                <a:path extrusionOk="0" h="2015" w="793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rect b="b" l="l" r="r" t="t"/>
              <a:pathLst>
                <a:path extrusionOk="0" h="191" w="413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rect b="b" l="l" r="r" t="t"/>
              <a:pathLst>
                <a:path extrusionOk="0" h="565" w="825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rect b="b" l="l" r="r" t="t"/>
              <a:pathLst>
                <a:path extrusionOk="0" h="381" w="634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rect b="b" l="l" r="r" t="t"/>
              <a:pathLst>
                <a:path extrusionOk="0" h="223" w="159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rect b="b" l="l" r="r" t="t"/>
              <a:pathLst>
                <a:path extrusionOk="0" h="574" w="571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rect b="b" l="l" r="r" t="t"/>
              <a:pathLst>
                <a:path extrusionOk="0" h="191" w="412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rect b="b" l="l" r="r" t="t"/>
              <a:pathLst>
                <a:path extrusionOk="0" h="565" w="824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rect b="b" l="l" r="r" t="t"/>
              <a:pathLst>
                <a:path extrusionOk="0" h="381" w="635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rect b="b" l="l" r="r" t="t"/>
              <a:pathLst>
                <a:path extrusionOk="0" h="223" w="16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rect b="b" l="l" r="r" t="t"/>
              <a:pathLst>
                <a:path extrusionOk="0" h="574" w="571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rect b="b" l="l" r="r" t="t"/>
              <a:pathLst>
                <a:path extrusionOk="0" h="602" w="381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rect b="b" l="l" r="r" t="t"/>
              <a:pathLst>
                <a:path extrusionOk="0" h="3548" w="681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rect b="b" l="l" r="r" t="t"/>
              <a:pathLst>
                <a:path extrusionOk="0" h="3928" w="719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rect b="b" l="l" r="r" t="t"/>
              <a:pathLst>
                <a:path extrusionOk="0" h="2250" w="5543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rect b="b" l="l" r="r" t="t"/>
              <a:pathLst>
                <a:path extrusionOk="0" h="2598" w="5923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rect b="b" l="l" r="r" t="t"/>
              <a:pathLst>
                <a:path extrusionOk="0" h="698" w="697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rect b="b" l="l" r="r" t="t"/>
              <a:pathLst>
                <a:path extrusionOk="0" h="1046" w="1077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rect b="b" l="l" r="r" t="t"/>
              <a:pathLst>
                <a:path extrusionOk="0" h="666" w="698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rect b="b" l="l" r="r" t="t"/>
              <a:pathLst>
                <a:path extrusionOk="0" h="1046" w="1078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rect b="b" l="l" r="r" t="t"/>
              <a:pathLst>
                <a:path extrusionOk="0" h="445" w="1014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rect b="b" l="l" r="r" t="t"/>
              <a:pathLst>
                <a:path extrusionOk="0" h="793" w="1394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rect b="b" l="l" r="r" t="t"/>
              <a:pathLst>
                <a:path extrusionOk="0" h="3588" w="4023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rect b="b" l="l" r="r" t="t"/>
              <a:pathLst>
                <a:path extrusionOk="0" h="2091" w="3389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rect b="b" l="l" r="r" t="t"/>
              <a:pathLst>
                <a:path extrusionOk="0" h="2479" w="3801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rect b="b" l="l" r="r" t="t"/>
              <a:pathLst>
                <a:path extrusionOk="0" h="8869" w="12669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rect b="b" l="l" r="r" t="t"/>
              <a:pathLst>
                <a:path extrusionOk="0" h="9249" w="13017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rect b="b" l="l" r="r" t="t"/>
              <a:pathLst>
                <a:path extrusionOk="0" h="2643" w="2502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rect b="b" l="l" r="r" t="t"/>
              <a:pathLst>
                <a:path extrusionOk="0" h="2979" w="2851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rect b="b" l="l" r="r" t="t"/>
              <a:pathLst>
                <a:path extrusionOk="0" h="1545" w="2218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rect b="b" l="l" r="r" t="t"/>
              <a:pathLst>
                <a:path extrusionOk="0" h="1921" w="2566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rect b="b" l="l" r="r" t="t"/>
              <a:pathLst>
                <a:path extrusionOk="0" h="1881" w="2819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rect b="b" l="l" r="r" t="t"/>
              <a:pathLst>
                <a:path extrusionOk="0" h="2256" w="3168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rect b="b" l="l" r="r" t="t"/>
              <a:pathLst>
                <a:path extrusionOk="0" h="2289" w="4435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rect b="b" l="l" r="r" t="t"/>
              <a:pathLst>
                <a:path extrusionOk="0" h="1501" w="1807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rect b="b" l="l" r="r" t="t"/>
              <a:pathLst>
                <a:path extrusionOk="0" h="706" w="761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rect b="b" l="l" r="r" t="t"/>
              <a:pathLst>
                <a:path extrusionOk="0" h="714" w="761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rect b="b" l="l" r="r" t="t"/>
              <a:pathLst>
                <a:path extrusionOk="0" h="3548" w="396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rect b="b" l="l" r="r" t="t"/>
              <a:pathLst>
                <a:path extrusionOk="0" h="3928" w="396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rect b="b" l="l" r="r" t="t"/>
              <a:pathLst>
                <a:path extrusionOk="0" h="4981" w="5004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rect b="b" l="l" r="r" t="t"/>
              <a:pathLst>
                <a:path extrusionOk="0" h="787" w="539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rect b="b" l="l" r="r" t="t"/>
              <a:pathLst>
                <a:path extrusionOk="0" h="761" w="1331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rect b="b" l="l" r="r" t="t"/>
              <a:pathLst>
                <a:path extrusionOk="0" h="381" w="149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rect b="b" l="l" r="r" t="t"/>
              <a:pathLst>
                <a:path extrusionOk="0" h="381" w="817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rect b="b" l="l" r="r" t="t"/>
              <a:pathLst>
                <a:path extrusionOk="0" h="603" w="603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rect b="b" l="l" r="r" t="t"/>
              <a:pathLst>
                <a:path extrusionOk="0" h="603" w="635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rect b="b" l="l" r="r" t="t"/>
              <a:pathLst>
                <a:path extrusionOk="0" h="983" w="1015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rect b="b" l="l" r="r" t="t"/>
              <a:pathLst>
                <a:path extrusionOk="0" h="603" w="603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rect b="b" l="l" r="r" t="t"/>
              <a:pathLst>
                <a:path extrusionOk="0" h="603" w="5227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rect b="b" l="l" r="r" t="t"/>
              <a:pathLst>
                <a:path extrusionOk="0" h="983" w="5607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rect b="b" l="l" r="r" t="t"/>
              <a:pathLst>
                <a:path extrusionOk="0" h="381" w="12922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rect b="b" l="l" r="r" t="t"/>
              <a:pathLst>
                <a:path extrusionOk="0" h="634" w="602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rect b="b" l="l" r="r" t="t"/>
              <a:pathLst>
                <a:path extrusionOk="0" h="983" w="982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rect b="b" l="l" r="r" t="t"/>
              <a:pathLst>
                <a:path extrusionOk="0" h="381" w="2851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rect b="b" l="l" r="r" t="t"/>
              <a:pathLst>
                <a:path extrusionOk="0" h="381" w="2282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rect b="b" l="l" r="r" t="t"/>
              <a:pathLst>
                <a:path extrusionOk="0" h="350" w="2725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rect b="b" l="l" r="r" t="t"/>
              <a:pathLst>
                <a:path extrusionOk="0" h="381" w="2123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rect b="b" l="l" r="r" t="t"/>
              <a:pathLst>
                <a:path extrusionOk="0" h="18792" w="6145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rect b="b" l="l" r="r" t="t"/>
              <a:pathLst>
                <a:path extrusionOk="0" h="11718" w="5955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rect b="b" l="l" r="r" t="t"/>
              <a:pathLst>
                <a:path extrusionOk="0" h="1742" w="9185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rect b="b" l="l" r="r" t="t"/>
              <a:pathLst>
                <a:path extrusionOk="0" h="3960" w="3327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rect b="b" l="l" r="r" t="t"/>
              <a:pathLst>
                <a:path extrusionOk="0" h="7981" w="5638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rect b="b" l="l" r="r" t="t"/>
              <a:pathLst>
                <a:path extrusionOk="0" h="8361" w="6018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rect b="b" l="l" r="r" t="t"/>
              <a:pathLst>
                <a:path extrusionOk="0" h="350" w="2978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rect b="b" l="l" r="r" t="t"/>
              <a:pathLst>
                <a:path extrusionOk="0" h="1154" w="1426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rect b="b" l="l" r="r" t="t"/>
              <a:pathLst>
                <a:path extrusionOk="0" h="381" w="2978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rect b="b" l="l" r="r" t="t"/>
              <a:pathLst>
                <a:path extrusionOk="0" h="1175" w="1426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rect b="b" l="l" r="r" t="t"/>
              <a:pathLst>
                <a:path extrusionOk="0" h="381" w="2978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rect b="b" l="l" r="r" t="t"/>
              <a:pathLst>
                <a:path extrusionOk="0" h="1153" w="1426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rect b="b" l="l" r="r" t="t"/>
              <a:pathLst>
                <a:path extrusionOk="0" h="381" w="2978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rect b="b" l="l" r="r" t="t"/>
              <a:pathLst>
                <a:path extrusionOk="0" h="1176" w="1426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rect b="b" l="l" r="r" t="t"/>
              <a:pathLst>
                <a:path extrusionOk="0" h="1603" w="2091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rect b="b" l="l" r="r" t="t"/>
              <a:pathLst>
                <a:path extrusionOk="0" h="9589" w="5733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rect b="b" l="l" r="r" t="t"/>
              <a:pathLst>
                <a:path extrusionOk="0" h="9956" w="6113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rect b="b" l="l" r="r" t="t"/>
              <a:pathLst>
                <a:path extrusionOk="0" h="1806" w="1869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rect b="b" l="l" r="r" t="t"/>
              <a:pathLst>
                <a:path extrusionOk="0" h="2186" w="2217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rect b="b" l="l" r="r" t="t"/>
              <a:pathLst>
                <a:path extrusionOk="0" h="368" w="413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rect b="b" l="l" r="r" t="t"/>
              <a:pathLst>
                <a:path extrusionOk="0" h="1806" w="1838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rect b="b" l="l" r="r" t="t"/>
              <a:pathLst>
                <a:path extrusionOk="0" h="2186" w="2218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rect b="b" l="l" r="r" t="t"/>
              <a:pathLst>
                <a:path extrusionOk="0" h="9312" w="5734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rect b="b" l="l" r="r" t="t"/>
              <a:pathLst>
                <a:path extrusionOk="0" h="9695" w="605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rect b="b" l="l" r="r" t="t"/>
              <a:pathLst>
                <a:path extrusionOk="0" h="4562" w="510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rect b="b" l="l" r="r" t="t"/>
              <a:pathLst>
                <a:path extrusionOk="0" h="4942" w="548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rect b="b" l="l" r="r" t="t"/>
              <a:pathLst>
                <a:path extrusionOk="0" h="2313" w="2313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rect b="b" l="l" r="r" t="t"/>
              <a:pathLst>
                <a:path extrusionOk="0" h="2667" w="2693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rect b="b" l="l" r="r" t="t"/>
              <a:pathLst>
                <a:path extrusionOk="0" h="10044" w="6082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rect b="b" l="l" r="r" t="t"/>
              <a:pathLst>
                <a:path extrusionOk="0" h="10428" w="6493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rect b="b" l="l" r="r" t="t"/>
              <a:pathLst>
                <a:path extrusionOk="0" h="2123" w="2123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rect b="b" l="l" r="r" t="t"/>
              <a:pathLst>
                <a:path extrusionOk="0" h="2503" w="2503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rect b="b" l="l" r="r" t="t"/>
              <a:pathLst>
                <a:path extrusionOk="0" h="5385" w="130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rect b="b" l="l" r="r" t="t"/>
              <a:pathLst>
                <a:path extrusionOk="0" h="5701" w="168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rect b="b" l="l" r="r" t="t"/>
              <a:pathLst>
                <a:path extrusionOk="0" h="3327" w="381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rect b="b" l="l" r="r" t="t"/>
              <a:pathLst>
                <a:path extrusionOk="0" h="4055" w="434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rect b="b" l="l" r="r" t="t"/>
              <a:pathLst>
                <a:path extrusionOk="0" h="4435" w="472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rect b="b" l="l" r="r" t="t"/>
              <a:pathLst>
                <a:path extrusionOk="0" h="4403" w="3864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rect b="b" l="l" r="r" t="t"/>
              <a:pathLst>
                <a:path extrusionOk="0" h="4783" w="4244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rect b="b" l="l" r="r" t="t"/>
              <a:pathLst>
                <a:path extrusionOk="0" h="2186" w="2091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rect b="b" l="l" r="r" t="t"/>
              <a:pathLst>
                <a:path extrusionOk="0" h="2566" w="2471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rect b="b" l="l" r="r" t="t"/>
              <a:pathLst>
                <a:path extrusionOk="0" h="3073" w="4055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rect b="b" l="l" r="r" t="t"/>
              <a:pathLst>
                <a:path extrusionOk="0" h="3453" w="4403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rect b="b" l="l" r="r" t="t"/>
              <a:pathLst>
                <a:path extrusionOk="0" h="2218" w="666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rect b="b" l="l" r="r" t="t"/>
              <a:pathLst>
                <a:path extrusionOk="0" h="2598" w="1046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rect b="b" l="l" r="r" t="t"/>
              <a:pathLst>
                <a:path extrusionOk="0" h="4561" w="8298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rect b="b" l="l" r="r" t="t"/>
              <a:pathLst>
                <a:path extrusionOk="0" h="4910" w="8678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rect b="b" l="l" r="r" t="t"/>
              <a:pathLst>
                <a:path extrusionOk="0" h="729" w="8932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rect b="b" l="l" r="r" t="t"/>
              <a:pathLst>
                <a:path extrusionOk="0" h="1077" w="9312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rect b="b" l="l" r="r" t="t"/>
              <a:pathLst>
                <a:path extrusionOk="0" h="698" w="983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rect b="b" l="l" r="r" t="t"/>
              <a:pathLst>
                <a:path extrusionOk="0" h="1078" w="1363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rect b="b" l="l" r="r" t="t"/>
              <a:pathLst>
                <a:path extrusionOk="0" h="381" w="8678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rect b="b" l="l" r="r" t="t"/>
              <a:pathLst>
                <a:path extrusionOk="0" h="381" w="8678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rect b="b" l="l" r="r" t="t"/>
              <a:pathLst>
                <a:path extrusionOk="0" h="10800" w="852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rect b="b" l="l" r="r" t="t"/>
              <a:pathLst>
                <a:path extrusionOk="0" h="11148" w="8868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rect b="b" l="l" r="r" t="t"/>
              <a:pathLst>
                <a:path extrusionOk="0" h="2503" w="4086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rect b="b" l="l" r="r" t="t"/>
              <a:pathLst>
                <a:path extrusionOk="0" h="2883" w="4498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rect b="b" l="l" r="r" t="t"/>
              <a:pathLst>
                <a:path extrusionOk="0" h="666" w="634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rect b="b" l="l" r="r" t="t"/>
              <a:pathLst>
                <a:path extrusionOk="0" h="1046" w="1014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rect b="b" l="l" r="r" t="t"/>
              <a:pathLst>
                <a:path extrusionOk="0" h="9185" w="700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rect b="b" l="l" r="r" t="t"/>
              <a:pathLst>
                <a:path extrusionOk="0" h="9533" w="738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rect b="b" l="l" r="r" t="t"/>
              <a:pathLst>
                <a:path extrusionOk="0" h="381" w="85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rect b="b" l="l" r="r" t="t"/>
              <a:pathLst>
                <a:path extrusionOk="0" h="381" w="332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rect b="b" l="l" r="r" t="t"/>
              <a:pathLst>
                <a:path extrusionOk="0" h="350" w="856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rect b="b" l="l" r="r" t="t"/>
              <a:pathLst>
                <a:path extrusionOk="0" h="350" w="3326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rect b="b" l="l" r="r" t="t"/>
              <a:pathLst>
                <a:path extrusionOk="0" h="381" w="85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rect b="b" l="l" r="r" t="t"/>
              <a:pathLst>
                <a:path extrusionOk="0" h="381" w="332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rect b="b" l="l" r="r" t="t"/>
              <a:pathLst>
                <a:path extrusionOk="0" h="381" w="85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rect b="b" l="l" r="r" t="t"/>
              <a:pathLst>
                <a:path extrusionOk="0" h="381" w="3326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rect b="b" l="l" r="r" t="t"/>
              <a:pathLst>
                <a:path extrusionOk="0" h="4435" w="4403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rect b="b" l="l" r="r" t="t"/>
              <a:pathLst>
                <a:path extrusionOk="0" h="4783" w="4783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rect b="b" l="l" r="r" t="t"/>
              <a:pathLst>
                <a:path extrusionOk="0" h="1703" w="2154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rect b="b" l="l" r="r" t="t"/>
              <a:pathLst>
                <a:path extrusionOk="0" h="2104" w="2598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rect b="b" l="l" r="r" t="t"/>
              <a:pathLst>
                <a:path extrusionOk="0" h="16825" w="12099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rect b="b" l="l" r="r" t="t"/>
              <a:pathLst>
                <a:path extrusionOk="0" h="13397" w="22137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rect b="b" l="l" r="r" t="t"/>
              <a:pathLst>
                <a:path extrusionOk="0" h="5745" w="6905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rect b="b" l="l" r="r" t="t"/>
              <a:pathLst>
                <a:path extrusionOk="0" h="698" w="10863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rect b="b" l="l" r="r" t="t"/>
              <a:pathLst>
                <a:path extrusionOk="0" h="1046" w="11243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rect b="b" l="l" r="r" t="t"/>
              <a:pathLst>
                <a:path extrusionOk="0" h="8044" w="10515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rect b="b" l="l" r="r" t="t"/>
              <a:pathLst>
                <a:path extrusionOk="0" h="1141" w="1109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rect b="b" l="l" r="r" t="t"/>
              <a:pathLst>
                <a:path extrusionOk="0" h="1490" w="1489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rect b="b" l="l" r="r" t="t"/>
              <a:pathLst>
                <a:path extrusionOk="0" h="1616" w="1648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rect b="b" l="l" r="r" t="t"/>
              <a:pathLst>
                <a:path extrusionOk="0" h="1141" w="1109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rect b="b" l="l" r="r" t="t"/>
              <a:pathLst>
                <a:path extrusionOk="0" h="1490" w="1489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rect b="b" l="l" r="r" t="t"/>
              <a:pathLst>
                <a:path extrusionOk="0" h="1046" w="73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rect b="b" l="l" r="r" t="t"/>
              <a:pathLst>
                <a:path extrusionOk="0" h="1375" w="1141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rect b="b" l="l" r="r" t="t"/>
              <a:pathLst>
                <a:path extrusionOk="0" h="1046" w="73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rect b="b" l="l" r="r" t="t"/>
              <a:pathLst>
                <a:path extrusionOk="0" h="1365" w="1141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rect b="b" l="l" r="r" t="t"/>
              <a:pathLst>
                <a:path extrusionOk="0" h="1014" w="761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rect b="b" l="l" r="r" t="t"/>
              <a:pathLst>
                <a:path extrusionOk="0" h="1382" w="1141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rect b="b" l="l" r="r" t="t"/>
              <a:pathLst>
                <a:path extrusionOk="0" h="1014" w="761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rect b="b" l="l" r="r" t="t"/>
              <a:pathLst>
                <a:path extrusionOk="0" h="1382" w="1141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rect b="b" l="l" r="r" t="t"/>
              <a:pathLst>
                <a:path extrusionOk="0" h="1945" w="2313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rect b="b" l="l" r="r" t="t"/>
              <a:pathLst>
                <a:path extrusionOk="0" h="1205" w="1711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rect b="b" l="l" r="r" t="t"/>
              <a:pathLst>
                <a:path extrusionOk="0" h="4308" w="7316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rect b="b" l="l" r="r" t="t"/>
              <a:pathLst>
                <a:path extrusionOk="0" h="4466" w="7633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rect b="b" l="l" r="r" t="t"/>
              <a:pathLst>
                <a:path extrusionOk="0" h="1680" w="4593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rect b="b" l="l" r="r" t="t"/>
              <a:pathLst>
                <a:path extrusionOk="0" h="1914" w="4973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rect b="b" l="l" r="r" t="t"/>
              <a:pathLst>
                <a:path extrusionOk="0" h="793" w="1173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rect b="b" l="l" r="r" t="t"/>
              <a:pathLst>
                <a:path extrusionOk="0" h="951" w="1553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rect b="b" l="l" r="r" t="t"/>
              <a:pathLst>
                <a:path extrusionOk="0" h="3207" w="1268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rect b="b" l="l" r="r" t="t"/>
              <a:pathLst>
                <a:path extrusionOk="0" h="3390" w="1616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rect b="b" l="l" r="r" t="t"/>
              <a:pathLst>
                <a:path extrusionOk="0" h="5321" w="4719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rect b="b" l="l" r="r" t="t"/>
              <a:pathLst>
                <a:path extrusionOk="0" h="5638" w="5099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rect b="b" l="l" r="r" t="t"/>
              <a:pathLst>
                <a:path extrusionOk="0" h="4199" w="6651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rect b="b" l="l" r="r" t="t"/>
              <a:pathLst>
                <a:path extrusionOk="0" h="4515" w="6969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rect b="b" l="l" r="r" t="t"/>
              <a:pathLst>
                <a:path extrusionOk="0" h="4199" w="6683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rect b="b" l="l" r="r" t="t"/>
              <a:pathLst>
                <a:path extrusionOk="0" h="4537" w="6968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rect b="b" l="l" r="r" t="t"/>
              <a:pathLst>
                <a:path extrusionOk="0" h="2978" w="2978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rect b="b" l="l" r="r" t="t"/>
              <a:pathLst>
                <a:path extrusionOk="0" h="11275" w="5479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rect b="b" l="l" r="r" t="t"/>
              <a:pathLst>
                <a:path extrusionOk="0" h="11623" w="5828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rect b="b" l="l" r="r" t="t"/>
              <a:pathLst>
                <a:path extrusionOk="0" h="3770" w="1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rect b="b" l="l" r="r" t="t"/>
              <a:pathLst>
                <a:path extrusionOk="0" h="4118" w="349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rect b="b" l="l" r="r" t="t"/>
              <a:pathLst>
                <a:path extrusionOk="0" h="4213" w="35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rect b="b" l="l" r="r" t="t"/>
              <a:pathLst>
                <a:path extrusionOk="0" h="5321" w="349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rect b="b" l="l" r="r" t="t"/>
              <a:pathLst>
                <a:path extrusionOk="0" h="2376" w="3105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rect b="b" l="l" r="r" t="t"/>
              <a:pathLst>
                <a:path extrusionOk="0" h="2693" w="3421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rect b="b" l="l" r="r" t="t"/>
              <a:pathLst>
                <a:path extrusionOk="0" h="1881" w="3485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rect b="b" l="l" r="r" t="t"/>
              <a:pathLst>
                <a:path extrusionOk="0" h="603" w="1109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rect b="b" l="l" r="r" t="t"/>
              <a:pathLst>
                <a:path extrusionOk="0" h="983" w="1489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rect b="b" l="l" r="r" t="t"/>
              <a:pathLst>
                <a:path extrusionOk="0" h="350" w="5353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rect b="b" l="l" r="r" t="t"/>
              <a:pathLst>
                <a:path extrusionOk="0" h="4118" w="5353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rect b="b" l="l" r="r" t="t"/>
              <a:pathLst>
                <a:path extrusionOk="0" h="4118" w="5385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rect b="b" l="l" r="r" t="t"/>
              <a:pathLst>
                <a:path extrusionOk="0" h="2031" w="951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rect b="b" l="l" r="r" t="t"/>
              <a:pathLst>
                <a:path extrusionOk="0" h="1870" w="1806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rect b="b" l="l" r="r" t="t"/>
              <a:pathLst>
                <a:path extrusionOk="0" h="2218" w="2154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rect b="b" l="l" r="r" t="t"/>
              <a:pathLst>
                <a:path extrusionOk="0" h="2154" w="3421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rect b="b" l="l" r="r" t="t"/>
              <a:pathLst>
                <a:path extrusionOk="0" h="2517" w="3738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rect b="b" l="l" r="r" t="t"/>
              <a:pathLst>
                <a:path extrusionOk="0" h="1870" w="1806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rect b="b" l="l" r="r" t="t"/>
              <a:pathLst>
                <a:path extrusionOk="0" h="2218" w="2154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rect b="b" l="l" r="r" t="t"/>
              <a:pathLst>
                <a:path extrusionOk="0" h="2186" w="339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rect b="b" l="l" r="r" t="t"/>
              <a:pathLst>
                <a:path extrusionOk="0" h="2503" w="377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rect b="b" l="l" r="r" t="t"/>
              <a:pathLst>
                <a:path extrusionOk="0" h="1870" w="1806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rect b="b" l="l" r="r" t="t"/>
              <a:pathLst>
                <a:path extrusionOk="0" h="2218" w="2154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rect b="b" l="l" r="r" t="t"/>
              <a:pathLst>
                <a:path extrusionOk="0" h="2154" w="3421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rect b="b" l="l" r="r" t="t"/>
              <a:pathLst>
                <a:path extrusionOk="0" h="2534" w="3738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rect b="b" l="l" r="r" t="t"/>
              <a:pathLst>
                <a:path extrusionOk="0" h="19252" w="5701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rect b="b" l="l" r="r" t="t"/>
              <a:pathLst>
                <a:path extrusionOk="0" h="9261" w="9691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rect b="b" l="l" r="r" t="t"/>
              <a:pathLst>
                <a:path extrusionOk="0" h="3320" w="5258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rect b="b" l="l" r="r" t="t"/>
              <a:pathLst>
                <a:path extrusionOk="0" h="1877" w="1965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rect b="b" l="l" r="r" t="t"/>
              <a:pathLst>
                <a:path extrusionOk="0" h="3947" w="2503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rect b="b" l="l" r="r" t="t"/>
              <a:pathLst>
                <a:path extrusionOk="0" h="4320" w="2819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rect b="b" l="l" r="r" t="t"/>
              <a:pathLst>
                <a:path extrusionOk="0" h="6422" w="5258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rect b="b" l="l" r="r" t="t"/>
              <a:pathLst>
                <a:path extrusionOk="0" h="6803" w="5511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rect b="b" l="l" r="r" t="t"/>
              <a:pathLst>
                <a:path extrusionOk="0" h="7158" w="5417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rect b="b" l="l" r="r" t="t"/>
              <a:pathLst>
                <a:path extrusionOk="0" h="7538" w="586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rect b="b" l="l" r="r" t="t"/>
              <a:pathLst>
                <a:path extrusionOk="0" h="2005" w="2218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rect b="b" l="l" r="r" t="t"/>
              <a:pathLst>
                <a:path extrusionOk="0" h="2356" w="3263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rect b="b" l="l" r="r" t="t"/>
              <a:pathLst>
                <a:path extrusionOk="0" h="11059" w="3643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rect b="b" l="l" r="r" t="t"/>
              <a:pathLst>
                <a:path extrusionOk="0" h="4973" w="12827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rect b="b" l="l" r="r" t="t"/>
              <a:pathLst>
                <a:path extrusionOk="0" h="5329" w="13207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rect b="b" l="l" r="r" t="t"/>
              <a:pathLst>
                <a:path extrusionOk="0" h="2503" w="2471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rect b="b" l="l" r="r" t="t"/>
              <a:pathLst>
                <a:path extrusionOk="0" h="9787" w="4625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rect b="b" l="l" r="r" t="t"/>
              <a:pathLst>
                <a:path extrusionOk="0" h="3073" w="32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rect b="b" l="l" r="r" t="t"/>
              <a:pathLst>
                <a:path extrusionOk="0" h="3453" w="412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rect b="b" l="l" r="r" t="t"/>
              <a:pathLst>
                <a:path extrusionOk="0" h="3548" w="381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rect b="b" l="l" r="r" t="t"/>
              <a:pathLst>
                <a:path extrusionOk="0" h="4720" w="38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rect b="b" l="l" r="r" t="t"/>
              <a:pathLst>
                <a:path extrusionOk="0" h="2503" w="2471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rect b="b" l="l" r="r" t="t"/>
              <a:pathLst>
                <a:path extrusionOk="0" h="9787" w="4656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rect b="b" l="l" r="r" t="t"/>
              <a:pathLst>
                <a:path extrusionOk="0" h="3072" w="1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rect b="b" l="l" r="r" t="t"/>
              <a:pathLst>
                <a:path extrusionOk="0" h="3452" w="381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rect b="b" l="l" r="r" t="t"/>
              <a:pathLst>
                <a:path extrusionOk="0" h="3547" w="381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rect b="b" l="l" r="r" t="t"/>
              <a:pathLst>
                <a:path extrusionOk="0" h="4719" w="381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rect b="b" l="l" r="r" t="t"/>
              <a:pathLst>
                <a:path extrusionOk="0" h="1490" w="2566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rect b="b" l="l" r="r" t="t"/>
              <a:pathLst>
                <a:path extrusionOk="0" h="1859" w="2946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rect b="b" l="l" r="r" t="t"/>
              <a:pathLst>
                <a:path extrusionOk="0" h="1457" w="2566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rect b="b" l="l" r="r" t="t"/>
              <a:pathLst>
                <a:path extrusionOk="0" h="1851" w="2947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rect b="b" l="l" r="r" t="t"/>
              <a:pathLst>
                <a:path extrusionOk="0" h="919" w="1268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rect b="b" l="l" r="r" t="t"/>
              <a:pathLst>
                <a:path extrusionOk="0" h="1997" w="2661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rect b="b" l="l" r="r" t="t"/>
              <a:pathLst>
                <a:path extrusionOk="0" h="2377" w="3041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rect b="b" l="l" r="r" t="t"/>
              <a:pathLst>
                <a:path extrusionOk="0" h="1325" w="3104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rect b="b" l="l" r="r" t="t"/>
              <a:pathLst>
                <a:path extrusionOk="0" h="381" w="698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rect b="b" l="l" r="r" t="t"/>
              <a:pathLst>
                <a:path extrusionOk="0" h="793" w="1078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rect b="b" l="l" r="r" t="t"/>
              <a:pathLst>
                <a:path extrusionOk="0" h="919" w="1236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rect b="b" l="l" r="r" t="t"/>
              <a:pathLst>
                <a:path extrusionOk="0" h="1997" w="2661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rect b="b" l="l" r="r" t="t"/>
              <a:pathLst>
                <a:path extrusionOk="0" h="2377" w="3041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rect b="b" l="l" r="r" t="t"/>
              <a:pathLst>
                <a:path extrusionOk="0" h="1325" w="3073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rect b="b" l="l" r="r" t="t"/>
              <a:pathLst>
                <a:path extrusionOk="0" h="381" w="729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rect b="b" l="l" r="r" t="t"/>
              <a:pathLst>
                <a:path extrusionOk="0" h="793" w="1109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rect b="b" l="l" r="r" t="t"/>
              <a:pathLst>
                <a:path extrusionOk="0" h="3928" w="4941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rect b="b" l="l" r="r" t="t"/>
              <a:pathLst>
                <a:path extrusionOk="0" h="4308" w="5321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rect b="b" l="l" r="r" t="t"/>
              <a:pathLst>
                <a:path extrusionOk="0" h="2344" w="2788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rect b="b" l="l" r="r" t="t"/>
              <a:pathLst>
                <a:path extrusionOk="0" h="2724" w="3168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rect b="b" l="l" r="r" t="t"/>
              <a:pathLst>
                <a:path extrusionOk="0" h="2820" w="2851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rect b="b" l="l" r="r" t="t"/>
              <a:pathLst>
                <a:path extrusionOk="0" h="4787" w="5892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rect b="b" l="l" r="r" t="t"/>
              <a:pathLst>
                <a:path extrusionOk="0" h="4787" w="5892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rect b="b" l="l" r="r" t="t"/>
              <a:pathLst>
                <a:path extrusionOk="0" h="5173" w="6272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rect b="b" l="l" r="r" t="t"/>
              <a:pathLst>
                <a:path extrusionOk="0" h="2440" w="2471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rect b="b" l="l" r="r" t="t"/>
              <a:pathLst>
                <a:path extrusionOk="0" h="2820" w="2851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rect b="b" l="l" r="r" t="t"/>
              <a:pathLst>
                <a:path extrusionOk="0" h="4787" w="5923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rect b="b" l="l" r="r" t="t"/>
              <a:pathLst>
                <a:path extrusionOk="0" h="5173" w="6303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rect b="b" l="l" r="r" t="t"/>
              <a:pathLst>
                <a:path extrusionOk="0" h="1458" w="8647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rect b="b" l="l" r="r" t="t"/>
              <a:pathLst>
                <a:path extrusionOk="0" h="1838" w="9027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rect b="b" l="l" r="r" t="t"/>
              <a:pathLst>
                <a:path extrusionOk="0" h="2724" w="2725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rect b="b" l="l" r="r" t="t"/>
              <a:pathLst>
                <a:path extrusionOk="0" h="2629" w="2567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rect b="b" l="l" r="r" t="t"/>
              <a:pathLst>
                <a:path extrusionOk="0" h="1047" w="983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rect b="b" l="l" r="r" t="t"/>
              <a:pathLst>
                <a:path extrusionOk="0" h="1427" w="1363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rect b="b" l="l" r="r" t="t"/>
              <a:pathLst>
                <a:path extrusionOk="0" h="1505" w="149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rect b="b" l="l" r="r" t="t"/>
              <a:pathLst>
                <a:path extrusionOk="0" h="1046" w="982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rect b="b" l="l" r="r" t="t"/>
              <a:pathLst>
                <a:path extrusionOk="0" h="1415" w="1394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rect b="b" l="l" r="r" t="t"/>
              <a:pathLst>
                <a:path extrusionOk="0" h="1110" w="111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rect b="b" l="l" r="r" t="t"/>
              <a:pathLst>
                <a:path extrusionOk="0" h="1870" w="1838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rect b="b" l="l" r="r" t="t"/>
              <a:pathLst>
                <a:path extrusionOk="0" h="2598" w="2566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rect b="b" l="l" r="r" t="t"/>
              <a:pathLst>
                <a:path extrusionOk="0" h="11750" w="6398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rect b="b" l="l" r="r" t="t"/>
              <a:pathLst>
                <a:path extrusionOk="0" h="11909" w="6082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rect b="b" l="l" r="r" t="t"/>
              <a:pathLst>
                <a:path extrusionOk="0" h="2091" w="13238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rect b="b" l="l" r="r" t="t"/>
              <a:pathLst>
                <a:path extrusionOk="0" h="9913" w="9913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rect b="b" l="l" r="r" t="t"/>
              <a:pathLst>
                <a:path extrusionOk="0" h="10198" w="5416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rect b="b" l="l" r="r" t="t"/>
              <a:pathLst>
                <a:path extrusionOk="0" h="10198" w="5353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rect b="b" l="l" r="r" t="t"/>
              <a:pathLst>
                <a:path extrusionOk="0" h="7031" w="8774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rect b="b" l="l" r="r" t="t"/>
              <a:pathLst>
                <a:path extrusionOk="0" h="7411" w="9154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rect b="b" l="l" r="r" t="t"/>
              <a:pathLst>
                <a:path extrusionOk="0" h="6905" w="871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rect b="b" l="l" r="r" t="t"/>
              <a:pathLst>
                <a:path extrusionOk="0" h="7309" w="909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rect b="b" l="l" r="r" t="t"/>
              <a:pathLst>
                <a:path extrusionOk="0" h="6905" w="6937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rect b="b" l="l" r="r" t="t"/>
              <a:pathLst>
                <a:path extrusionOk="0" h="3611" w="247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rect b="b" l="l" r="r" t="t"/>
              <a:pathLst>
                <a:path extrusionOk="0" h="382" w="4149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rect b="b" l="l" r="r" t="t"/>
              <a:pathLst>
                <a:path extrusionOk="0" h="3611" w="2471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rect b="b" l="l" r="r" t="t"/>
              <a:pathLst>
                <a:path extrusionOk="0" h="1964" w="1901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rect b="b" l="l" r="r" t="t"/>
              <a:pathLst>
                <a:path extrusionOk="0" h="2344" w="2281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rect b="b" l="l" r="r" t="t"/>
              <a:pathLst>
                <a:path extrusionOk="0" h="2281" w="3579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rect b="b" l="l" r="r" t="t"/>
              <a:pathLst>
                <a:path extrusionOk="0" h="2661" w="3959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rect b="b" l="l" r="r" t="t"/>
              <a:pathLst>
                <a:path extrusionOk="0" h="1964" w="1901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rect b="b" l="l" r="r" t="t"/>
              <a:pathLst>
                <a:path extrusionOk="0" h="2344" w="2281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rect b="b" l="l" r="r" t="t"/>
              <a:pathLst>
                <a:path extrusionOk="0" h="2263" w="358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rect b="b" l="l" r="r" t="t"/>
              <a:pathLst>
                <a:path extrusionOk="0" h="2685" w="396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rect b="b" l="l" r="r" t="t"/>
              <a:pathLst>
                <a:path extrusionOk="0" h="1964" w="1901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rect b="b" l="l" r="r" t="t"/>
              <a:pathLst>
                <a:path extrusionOk="0" h="2344" w="2281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rect b="b" l="l" r="r" t="t"/>
              <a:pathLst>
                <a:path extrusionOk="0" h="2281" w="3579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rect b="b" l="l" r="r" t="t"/>
              <a:pathLst>
                <a:path extrusionOk="0" h="2661" w="3959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rect b="b" l="l" r="r" t="t"/>
              <a:pathLst>
                <a:path extrusionOk="0" h="3390" w="4593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rect b="b" l="l" r="r" t="t"/>
              <a:pathLst>
                <a:path extrusionOk="0" h="3770" w="4973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rect b="b" l="l" r="r" t="t"/>
              <a:pathLst>
                <a:path extrusionOk="0" h="1616" w="4593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rect b="b" l="l" r="r" t="t"/>
              <a:pathLst>
                <a:path extrusionOk="0" h="1990" w="5005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rect b="b" l="l" r="r" t="t"/>
              <a:pathLst>
                <a:path extrusionOk="0" h="1204" w="1331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rect b="b" l="l" r="r" t="t"/>
              <a:pathLst>
                <a:path extrusionOk="0" h="602" w="1489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rect b="b" l="l" r="r" t="t"/>
              <a:pathLst>
                <a:path extrusionOk="0" h="982" w="1869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rect b="b" l="l" r="r" t="t"/>
              <a:pathLst>
                <a:path extrusionOk="0" h="6303" w="8741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rect b="b" l="l" r="r" t="t"/>
              <a:pathLst>
                <a:path extrusionOk="0" h="6683" w="909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rect b="b" l="l" r="r" t="t"/>
              <a:pathLst>
                <a:path extrusionOk="0" h="983" w="9502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rect b="b" l="l" r="r" t="t"/>
              <a:pathLst>
                <a:path extrusionOk="0" h="1363" w="9882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rect b="b" l="l" r="r" t="t"/>
              <a:pathLst>
                <a:path extrusionOk="0" h="4450" w="6684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rect b="b" l="l" r="r" t="t"/>
              <a:pathLst>
                <a:path extrusionOk="0" h="1173" w="1046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rect b="b" l="l" r="r" t="t"/>
              <a:pathLst>
                <a:path extrusionOk="0" h="1542" w="1426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rect b="b" l="l" r="r" t="t"/>
              <a:pathLst>
                <a:path extrusionOk="0" h="10040" w="3104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rect b="b" l="l" r="r" t="t"/>
              <a:pathLst>
                <a:path extrusionOk="0" h="10451" w="3484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rect b="b" l="l" r="r" t="t"/>
              <a:pathLst>
                <a:path extrusionOk="0" h="3295" w="2756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rect b="b" l="l" r="r" t="t"/>
              <a:pathLst>
                <a:path extrusionOk="0" h="3675" w="3168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rect b="b" l="l" r="r" t="t"/>
              <a:pathLst>
                <a:path extrusionOk="0" h="4315" w="7222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rect b="b" l="l" r="r" t="t"/>
              <a:pathLst>
                <a:path extrusionOk="0" h="4688" w="7602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rect b="b" l="l" r="r" t="t"/>
              <a:pathLst>
                <a:path extrusionOk="0" h="987" w="1173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rect b="b" l="l" r="r" t="t"/>
              <a:pathLst>
                <a:path extrusionOk="0" h="1362" w="1553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rect b="b" l="l" r="r" t="t"/>
              <a:pathLst>
                <a:path extrusionOk="0" h="2947" w="2914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rect b="b" l="l" r="r" t="t"/>
              <a:pathLst>
                <a:path extrusionOk="0" h="3327" w="3326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rect b="b" l="l" r="r" t="t"/>
              <a:pathLst>
                <a:path extrusionOk="0" h="2440" w="4023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rect b="b" l="l" r="r" t="t"/>
              <a:pathLst>
                <a:path extrusionOk="0" h="2820" w="4403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rect b="b" l="l" r="r" t="t"/>
              <a:pathLst>
                <a:path extrusionOk="0" h="2187" w="2756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rect b="b" l="l" r="r" t="t"/>
              <a:pathLst>
                <a:path extrusionOk="0" h="1363" w="38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 the closest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rect b="b" l="l" r="r" t="t"/>
            <a:pathLst>
              <a:path extrusionOk="0" h="100201" w="243631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cap="flat" cmpd="sng" w="1905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rect b="b" l="l" r="r" t="t"/>
              <a:pathLst>
                <a:path extrusionOk="0" h="3200" w="5543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rect b="b" l="l" r="r" t="t"/>
              <a:pathLst>
                <a:path extrusionOk="0" h="4846" w="2788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rect b="b" l="l" r="r" t="t"/>
              <a:pathLst>
                <a:path extrusionOk="0" h="4846" w="2788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rect b="b" l="l" r="r" t="t"/>
              <a:pathLst>
                <a:path extrusionOk="0" h="4467" w="7127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rect b="b" l="l" r="r" t="t"/>
              <a:pathLst>
                <a:path extrusionOk="0" h="3864" w="6461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rect b="b" l="l" r="r" t="t"/>
              <a:pathLst>
                <a:path extrusionOk="0" h="508" w="795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rect b="b" l="l" r="r" t="t"/>
              <a:pathLst>
                <a:path extrusionOk="0" h="128" w="1616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rect b="b" l="l" r="r" t="t"/>
              <a:pathLst>
                <a:path extrusionOk="0" h="4467" w="7127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rect b="b" l="l" r="r" t="t"/>
              <a:pathLst>
                <a:path extrusionOk="0" h="3864" w="6493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rect b="b" l="l" r="r" t="t"/>
              <a:pathLst>
                <a:path extrusionOk="0" h="508" w="7918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rect b="b" l="l" r="r" t="t"/>
              <a:pathLst>
                <a:path extrusionOk="0" h="128" w="1584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rect b="b" l="l" r="r" t="t"/>
              <a:pathLst>
                <a:path extrusionOk="0" h="4466" w="7158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rect b="b" l="l" r="r" t="t"/>
              <a:pathLst>
                <a:path extrusionOk="0" h="3864" w="6461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rect b="b" l="l" r="r" t="t"/>
              <a:pathLst>
                <a:path extrusionOk="0" h="476" w="795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rect b="b" l="l" r="r" t="t"/>
              <a:pathLst>
                <a:path extrusionOk="0" h="127" w="1585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rect b="b" l="l" r="r" t="t"/>
              <a:pathLst>
                <a:path extrusionOk="0" h="4498" w="715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rect b="b" l="l" r="r" t="t"/>
              <a:pathLst>
                <a:path extrusionOk="0" h="3896" w="6461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rect b="b" l="l" r="r" t="t"/>
              <a:pathLst>
                <a:path extrusionOk="0" h="476" w="795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rect b="b" l="l" r="r" t="t"/>
              <a:pathLst>
                <a:path extrusionOk="0" h="128" w="1585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rect b="b" l="l" r="r" t="t"/>
              <a:pathLst>
                <a:path extrusionOk="0" h="2155" w="3833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rect b="b" l="l" r="r" t="t"/>
              <a:pathLst>
                <a:path extrusionOk="0" h="2154" w="3833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rect b="b" l="l" r="r" t="t"/>
              <a:pathLst>
                <a:path extrusionOk="0" h="3864" w="2155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rect b="b" l="l" r="r" t="t"/>
              <a:pathLst>
                <a:path extrusionOk="0" h="3833" w="2155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rect b="b" l="l" r="r" t="t"/>
              <a:pathLst>
                <a:path extrusionOk="0" h="5227" w="8995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rect b="b" l="l" r="r" t="t"/>
              <a:pathLst>
                <a:path extrusionOk="0" h="7887" w="4498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rect b="b" l="l" r="r" t="t"/>
              <a:pathLst>
                <a:path extrusionOk="0" h="7887" w="4498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rect b="b" l="l" r="r" t="t"/>
              <a:pathLst>
                <a:path extrusionOk="0" h="5227" w="8995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rect b="b" l="l" r="r" t="t"/>
              <a:pathLst>
                <a:path extrusionOk="0" h="7886" w="4498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rect b="b" l="l" r="r" t="t"/>
              <a:pathLst>
                <a:path extrusionOk="0" h="7886" w="453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rect b="b" l="l" r="r" t="t"/>
              <a:pathLst>
                <a:path extrusionOk="0" h="5226" w="8995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rect b="b" l="l" r="r" t="t"/>
              <a:pathLst>
                <a:path extrusionOk="0" h="7886" w="4498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rect b="b" l="l" r="r" t="t"/>
              <a:pathLst>
                <a:path extrusionOk="0" h="7886" w="4498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rect b="b" l="l" r="r" t="t"/>
              <a:pathLst>
                <a:path extrusionOk="0" h="5195" w="8995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rect b="b" l="l" r="r" t="t"/>
              <a:pathLst>
                <a:path extrusionOk="0" h="7887" w="4498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rect b="b" l="l" r="r" t="t"/>
              <a:pathLst>
                <a:path extrusionOk="0" h="7887" w="453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rect b="b" l="l" r="r" t="t"/>
              <a:pathLst>
                <a:path extrusionOk="0" h="5195" w="8995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rect b="b" l="l" r="r" t="t"/>
              <a:pathLst>
                <a:path extrusionOk="0" h="7887" w="4498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rect b="b" l="l" r="r" t="t"/>
              <a:pathLst>
                <a:path extrusionOk="0" h="7887" w="4498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rect b="b" l="l" r="r" t="t"/>
              <a:pathLst>
                <a:path extrusionOk="0" h="5226" w="9027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rect b="b" l="l" r="r" t="t"/>
              <a:pathLst>
                <a:path extrusionOk="0" h="7886" w="453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rect b="b" l="l" r="r" t="t"/>
              <a:pathLst>
                <a:path extrusionOk="0" h="7886" w="453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rect b="b" l="l" r="r" t="t"/>
              <a:pathLst>
                <a:path extrusionOk="0" h="5227" w="8995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rect b="b" l="l" r="r" t="t"/>
              <a:pathLst>
                <a:path extrusionOk="0" h="7919" w="4498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rect b="b" l="l" r="r" t="t"/>
              <a:pathLst>
                <a:path extrusionOk="0" h="7919" w="453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rect b="b" l="l" r="r" t="t"/>
              <a:pathLst>
                <a:path extrusionOk="0" h="9248" w="15993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rect b="b" l="l" r="r" t="t"/>
              <a:pathLst>
                <a:path extrusionOk="0" h="14030" w="8013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rect b="b" l="l" r="r" t="t"/>
              <a:pathLst>
                <a:path extrusionOk="0" h="14030" w="8013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rect b="b" l="l" r="r" t="t"/>
              <a:pathLst>
                <a:path extrusionOk="0" h="2313" w="983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rect b="b" l="l" r="r" t="t"/>
              <a:pathLst>
                <a:path extrusionOk="0" h="2313" w="983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rect b="b" l="l" r="r" t="t"/>
              <a:pathLst>
                <a:path extrusionOk="0" h="3485" w="5986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rect b="b" l="l" r="r" t="t"/>
              <a:pathLst>
                <a:path extrusionOk="0" h="5258" w="2978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rect b="b" l="l" r="r" t="t"/>
              <a:pathLst>
                <a:path extrusionOk="0" h="5258" w="3009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rect b="b" l="l" r="r" t="t"/>
              <a:pathLst>
                <a:path extrusionOk="0" h="4847" w="776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rect b="b" l="l" r="r" t="t"/>
              <a:pathLst>
                <a:path extrusionOk="0" h="4213" w="7031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rect b="b" l="l" r="r" t="t"/>
              <a:pathLst>
                <a:path extrusionOk="0" h="540" w="8615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rect b="b" l="l" r="r" t="t"/>
              <a:pathLst>
                <a:path extrusionOk="0" h="160" w="1711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rect b="b" l="l" r="r" t="t"/>
              <a:pathLst>
                <a:path extrusionOk="0" h="4847" w="776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rect b="b" l="l" r="r" t="t"/>
              <a:pathLst>
                <a:path extrusionOk="0" h="4213" w="700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rect b="b" l="l" r="r" t="t"/>
              <a:pathLst>
                <a:path extrusionOk="0" h="540" w="8615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rect b="b" l="l" r="r" t="t"/>
              <a:pathLst>
                <a:path extrusionOk="0" h="160" w="1711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rect b="b" l="l" r="r" t="t"/>
              <a:pathLst>
                <a:path extrusionOk="0" h="4846" w="776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rect b="b" l="l" r="r" t="t"/>
              <a:pathLst>
                <a:path extrusionOk="0" h="4181" w="7032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rect b="b" l="l" r="r" t="t"/>
              <a:pathLst>
                <a:path extrusionOk="0" h="539" w="8615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rect b="b" l="l" r="r" t="t"/>
              <a:pathLst>
                <a:path extrusionOk="0" h="128" w="1711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rect b="b" l="l" r="r" t="t"/>
              <a:pathLst>
                <a:path extrusionOk="0" h="4846" w="776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rect b="b" l="l" r="r" t="t"/>
              <a:pathLst>
                <a:path extrusionOk="0" h="4213" w="7032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rect b="b" l="l" r="r" t="t"/>
              <a:pathLst>
                <a:path extrusionOk="0" h="507" w="8615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rect b="b" l="l" r="r" t="t"/>
              <a:pathLst>
                <a:path extrusionOk="0" h="127" w="1711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rect b="b" l="l" r="r" t="t"/>
              <a:pathLst>
                <a:path extrusionOk="0" h="2186" w="3295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rect b="b" l="l" r="r" t="t"/>
              <a:pathLst>
                <a:path extrusionOk="0" h="2218" w="3263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rect b="b" l="l" r="r" t="t"/>
              <a:pathLst>
                <a:path extrusionOk="0" h="2218" w="3294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rect b="b" l="l" r="r" t="t"/>
              <a:pathLst>
                <a:path extrusionOk="0" h="2218" w="3294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rect b="b" l="l" r="r" t="t"/>
              <a:pathLst>
                <a:path extrusionOk="0" h="983" w="2313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rect b="b" l="l" r="r" t="t"/>
              <a:pathLst>
                <a:path extrusionOk="0" h="983" w="2313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rect b="b" l="l" r="r" t="t"/>
              <a:pathLst>
                <a:path extrusionOk="0" h="28154" w="31923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rect b="b" l="l" r="r" t="t"/>
              <a:pathLst>
                <a:path extrusionOk="0" h="666" w="9914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rect b="b" l="l" r="r" t="t"/>
              <a:pathLst>
                <a:path extrusionOk="0" h="3232" w="529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rect b="b" l="l" r="r" t="t"/>
              <a:pathLst>
                <a:path extrusionOk="0" h="3484" w="5606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rect b="b" l="l" r="r" t="t"/>
              <a:pathLst>
                <a:path extrusionOk="0" h="12510" w="20808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rect b="b" l="l" r="r" t="t"/>
              <a:pathLst>
                <a:path extrusionOk="0" h="12763" w="21061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rect b="b" l="l" r="r" t="t"/>
              <a:pathLst>
                <a:path extrusionOk="0" h="919" w="1023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rect b="b" l="l" r="r" t="t"/>
              <a:pathLst>
                <a:path extrusionOk="0" h="12763" w="21061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rect b="b" l="l" r="r" t="t"/>
              <a:pathLst>
                <a:path extrusionOk="0" h="2376" w="21061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rect b="b" l="l" r="r" t="t"/>
              <a:pathLst>
                <a:path extrusionOk="0" h="1205" w="1204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rect b="b" l="l" r="r" t="t"/>
              <a:pathLst>
                <a:path extrusionOk="0" h="2630" w="2946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rect b="b" l="l" r="r" t="t"/>
              <a:pathLst>
                <a:path extrusionOk="0" h="2597" w="2377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rect b="b" l="l" r="r" t="t"/>
              <a:pathLst>
                <a:path extrusionOk="0" h="2787" w="5701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rect b="b" l="l" r="r" t="t"/>
              <a:pathLst>
                <a:path extrusionOk="0" h="2756" w="2757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rect b="b" l="l" r="r" t="t"/>
              <a:pathLst>
                <a:path extrusionOk="0" h="2408" w="2408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rect b="b" l="l" r="r" t="t"/>
              <a:pathLst>
                <a:path extrusionOk="0" h="2408" w="244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rect b="b" l="l" r="r" t="t"/>
              <a:pathLst>
                <a:path extrusionOk="0" h="28153" w="31005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rect b="b" l="l" r="r" t="t"/>
              <a:pathLst>
                <a:path extrusionOk="0" h="698" w="9945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rect b="b" l="l" r="r" t="t"/>
              <a:pathLst>
                <a:path extrusionOk="0" h="3231" w="5321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rect b="b" l="l" r="r" t="t"/>
              <a:pathLst>
                <a:path extrusionOk="0" h="3485" w="5575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rect b="b" l="l" r="r" t="t"/>
              <a:pathLst>
                <a:path extrusionOk="0" h="12479" w="20808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rect b="b" l="l" r="r" t="t"/>
              <a:pathLst>
                <a:path extrusionOk="0" h="12731" w="21093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rect b="b" l="l" r="r" t="t"/>
              <a:pathLst>
                <a:path extrusionOk="0" h="951" w="10199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rect b="b" l="l" r="r" t="t"/>
              <a:pathLst>
                <a:path extrusionOk="0" h="12731" w="21093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rect b="b" l="l" r="r" t="t"/>
              <a:pathLst>
                <a:path extrusionOk="0" h="2376" w="21093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rect b="b" l="l" r="r" t="t"/>
              <a:pathLst>
                <a:path extrusionOk="0" h="1204" w="1173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rect b="b" l="l" r="r" t="t"/>
              <a:pathLst>
                <a:path extrusionOk="0" h="2629" w="2914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rect b="b" l="l" r="r" t="t"/>
              <a:pathLst>
                <a:path extrusionOk="0" h="2630" w="2376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rect b="b" l="l" r="r" t="t"/>
              <a:pathLst>
                <a:path extrusionOk="0" h="2820" w="5701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rect b="b" l="l" r="r" t="t"/>
              <a:pathLst>
                <a:path extrusionOk="0" h="2439" w="2408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rect b="b" l="l" r="r" t="t"/>
              <a:pathLst>
                <a:path extrusionOk="0" h="2756" w="2757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rect b="b" l="l" r="r" t="t"/>
              <a:pathLst>
                <a:path extrusionOk="0" h="2756" w="2756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rect b="b" l="l" r="r" t="t"/>
              <a:pathLst>
                <a:path extrusionOk="0" h="2407" w="2408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rect b="b" l="l" r="r" t="t"/>
            <a:pathLst>
              <a:path extrusionOk="0" h="9402" w="10389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rect b="b" l="l" r="r" t="t"/>
            <a:pathLst>
              <a:path extrusionOk="0" h="9398" w="10389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rect b="b" l="l" r="r" t="t"/>
            <a:pathLst>
              <a:path extrusionOk="0" h="9386" w="10388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rect b="b" l="l" r="r" t="t"/>
            <a:pathLst>
              <a:path extrusionOk="0" h="9402" w="10389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rect b="b" l="l" r="r" t="t"/>
            <a:pathLst>
              <a:path extrusionOk="0" h="9398" w="10357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rect b="b" l="l" r="r" t="t"/>
            <a:pathLst>
              <a:path extrusionOk="0" h="9398" w="10357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rect b="b" l="l" r="r" t="t"/>
            <a:pathLst>
              <a:path extrusionOk="0" h="11846" w="191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rect b="b" l="l" r="r" t="t"/>
            <a:pathLst>
              <a:path extrusionOk="0" h="1014" w="1616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rect b="b" l="l" r="r" t="t"/>
            <a:pathLst>
              <a:path extrusionOk="0" h="11908" w="191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rect b="b" l="l" r="r" t="t"/>
            <a:pathLst>
              <a:path extrusionOk="0" h="1014" w="1616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rect b="b" l="l" r="r" t="t"/>
            <a:pathLst>
              <a:path extrusionOk="0" h="11846" w="191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rect b="b" l="l" r="r" t="t"/>
            <a:pathLst>
              <a:path extrusionOk="0" h="1014" w="1616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rect b="b" l="l" r="r" t="t"/>
            <a:pathLst>
              <a:path extrusionOk="0" h="11814" w="191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rect b="b" l="l" r="r" t="t"/>
            <a:pathLst>
              <a:path extrusionOk="0" h="983" w="1616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rect b="b" l="l" r="r" t="t"/>
            <a:pathLst>
              <a:path extrusionOk="0" h="11908" w="191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rect b="b" l="l" r="r" t="t"/>
            <a:pathLst>
              <a:path extrusionOk="0" h="1014" w="1616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 the farthest planet from the 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 the closest planet of the 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 the third planet from the 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</a:t>
            </a: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rect b="b" l="l" r="r" t="t"/>
            <a:pathLst>
              <a:path extrusionOk="0" h="19098" w="19066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rect b="b" l="l" r="r" t="t"/>
            <a:pathLst>
              <a:path extrusionOk="0" h="19794" w="19762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rect b="b" l="l" r="r" t="t"/>
            <a:pathLst>
              <a:path extrusionOk="0" h="19066" w="19066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rect b="b" l="l" r="r" t="t"/>
            <a:pathLst>
              <a:path extrusionOk="0" h="19794" w="19762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rect b="b" l="l" r="r" t="t"/>
            <a:pathLst>
              <a:path extrusionOk="0" h="19098" w="19066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rect b="b" l="l" r="r" t="t"/>
            <a:pathLst>
              <a:path extrusionOk="0" h="19762" w="19762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rect b="b" l="l" r="r" t="t"/>
            <a:pathLst>
              <a:path extrusionOk="0" h="19066" w="19066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rect b="b" l="l" r="r" t="t"/>
            <a:pathLst>
              <a:path extrusionOk="0" h="19762" w="19762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rect b="b" l="l" r="r" t="t"/>
            <a:pathLst>
              <a:path extrusionOk="0" h="19098" w="19066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rect b="b" l="l" r="r" t="t"/>
            <a:pathLst>
              <a:path extrusionOk="0" h="19794" w="19762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rect b="b" l="l" r="r" t="t"/>
            <a:pathLst>
              <a:path extrusionOk="0" h="4087" w="4086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rect b="b" l="l" r="r" t="t"/>
            <a:pathLst>
              <a:path extrusionOk="0" h="4086" w="4086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rect b="b" l="l" r="r" t="t"/>
            <a:pathLst>
              <a:path extrusionOk="0" h="4086" w="4086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rect b="b" l="l" r="r" t="t"/>
            <a:pathLst>
              <a:path extrusionOk="0" h="4086" w="4086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rect b="b" l="l" r="r" t="t"/>
            <a:pathLst>
              <a:path extrusionOk="0" h="4087" w="4086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rect b="b" l="l" r="r" t="t"/>
            <a:pathLst>
              <a:path extrusionOk="0" h="26856" w="28883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rect b="b" l="l" r="r" t="t"/>
            <a:pathLst>
              <a:path extrusionOk="0" h="15297" w="28851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rect b="b" l="l" r="r" t="t"/>
            <a:pathLst>
              <a:path extrusionOk="0" h="26856" w="28883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rect b="b" l="l" r="r" t="t"/>
            <a:pathLst>
              <a:path extrusionOk="0" h="15297" w="28851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rect b="b" l="l" r="r" t="t"/>
            <a:pathLst>
              <a:path extrusionOk="0" h="381" w="28756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rect b="b" l="l" r="r" t="t"/>
              <a:pathLst>
                <a:path extrusionOk="0" h="64370" w="15898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rect b="b" l="l" r="r" t="t"/>
              <a:pathLst>
                <a:path extrusionOk="0" h="11881" w="14948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rect b="b" l="l" r="r" t="t"/>
              <a:pathLst>
                <a:path extrusionOk="0" h="11875" w="14948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rect b="b" l="l" r="r" t="t"/>
              <a:pathLst>
                <a:path extrusionOk="0" h="11860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rect b="b" l="l" r="r" t="t"/>
              <a:pathLst>
                <a:path extrusionOk="0" h="11869" w="14948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rect b="b" l="l" r="r" t="t"/>
              <a:pathLst>
                <a:path extrusionOk="0" h="63578" w="14505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rect b="b" l="l" r="r" t="t"/>
              <a:pathLst>
                <a:path extrusionOk="0" h="11057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rect b="b" l="l" r="r" t="t"/>
              <a:pathLst>
                <a:path extrusionOk="0" h="11036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rect b="b" l="l" r="r" t="t"/>
              <a:pathLst>
                <a:path extrusionOk="0" h="19414" w="33411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rect b="b" l="l" r="r" t="t"/>
              <a:pathLst>
                <a:path extrusionOk="0" h="13175" w="16342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rect b="b" l="l" r="r" t="t"/>
              <a:pathLst>
                <a:path extrusionOk="0" h="9628" w="10262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rect b="b" l="l" r="r" t="t"/>
              <a:pathLst>
                <a:path extrusionOk="0" h="3390" w="4941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rect b="b" l="l" r="r" t="t"/>
              <a:pathLst>
                <a:path extrusionOk="0" h="13144" w="22771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rect b="b" l="l" r="r" t="t"/>
              <a:pathLst>
                <a:path extrusionOk="0" h="1719" w="5575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rect b="b" l="l" r="r" t="t"/>
              <a:pathLst>
                <a:path extrusionOk="0" h="2828" w="5417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rect b="b" l="l" r="r" t="t"/>
              <a:pathLst>
                <a:path extrusionOk="0" h="1719" w="5607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rect b="b" l="l" r="r" t="t"/>
              <a:pathLst>
                <a:path extrusionOk="0" h="67234" w="16026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rect b="b" l="l" r="r" t="t"/>
              <a:pathLst>
                <a:path extrusionOk="0" h="64356" w="15867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rect b="b" l="l" r="r" t="t"/>
              <a:pathLst>
                <a:path extrusionOk="0" h="867" w="697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rect b="b" l="l" r="r" t="t"/>
              <a:pathLst>
                <a:path extrusionOk="0" h="873" w="697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rect b="b" l="l" r="r" t="t"/>
              <a:pathLst>
                <a:path extrusionOk="0" h="63578" w="14474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rect b="b" l="l" r="r" t="t"/>
              <a:pathLst>
                <a:path extrusionOk="0" h="11047" w="13524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rect b="b" l="l" r="r" t="t"/>
              <a:pathLst>
                <a:path extrusionOk="0" h="19414" w="33412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rect b="b" l="l" r="r" t="t"/>
              <a:pathLst>
                <a:path extrusionOk="0" h="13175" w="16343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rect b="b" l="l" r="r" t="t"/>
              <a:pathLst>
                <a:path extrusionOk="0" h="9628" w="10261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rect b="b" l="l" r="r" t="t"/>
              <a:pathLst>
                <a:path extrusionOk="0" h="1743" w="5606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rect b="b" l="l" r="r" t="t"/>
              <a:pathLst>
                <a:path extrusionOk="0" h="2804" w="5416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rect b="b" l="l" r="r" t="t"/>
              <a:pathLst>
                <a:path extrusionOk="0" h="2502" w="434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rect b="b" l="l" r="r" t="t"/>
              <a:pathLst>
                <a:path extrusionOk="0" h="1743" w="5574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rect b="b" l="l" r="r" t="t"/>
              <a:pathLst>
                <a:path extrusionOk="0" h="68026" w="17388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rect b="b" l="l" r="r" t="t"/>
              <a:pathLst>
                <a:path extrusionOk="0" h="64370" w="15899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rect b="b" l="l" r="r" t="t"/>
              <a:pathLst>
                <a:path extrusionOk="0" h="11870" w="14949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rect b="b" l="l" r="r" t="t"/>
              <a:pathLst>
                <a:path extrusionOk="0" h="11868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rect b="b" l="l" r="r" t="t"/>
              <a:pathLst>
                <a:path extrusionOk="0" h="11859" w="14949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rect b="b" l="l" r="r" t="t"/>
              <a:pathLst>
                <a:path extrusionOk="0" h="3105" w="5036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rect b="b" l="l" r="r" t="t"/>
              <a:pathLst>
                <a:path extrusionOk="0" h="63546" w="14505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rect b="b" l="l" r="r" t="t"/>
              <a:pathLst>
                <a:path extrusionOk="0" h="11050" w="13555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rect b="b" l="l" r="r" t="t"/>
              <a:pathLst>
                <a:path extrusionOk="0" h="19382" w="33412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rect b="b" l="l" r="r" t="t"/>
              <a:pathLst>
                <a:path extrusionOk="0" h="13143" w="16342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rect b="b" l="l" r="r" t="t"/>
              <a:pathLst>
                <a:path extrusionOk="0" h="9596" w="10262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rect b="b" l="l" r="r" t="t"/>
              <a:pathLst>
                <a:path extrusionOk="0" h="3421" w="4942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rect b="b" l="l" r="r" t="t"/>
              <a:pathLst>
                <a:path extrusionOk="0" h="2804" w="5417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rect b="b" l="l" r="r" t="t"/>
              <a:pathLst>
                <a:path extrusionOk="0" h="67234" w="15994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rect b="b" l="l" r="r" t="t"/>
              <a:pathLst>
                <a:path extrusionOk="0" h="68026" w="17387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rect b="b" l="l" r="r" t="t"/>
              <a:pathLst>
                <a:path extrusionOk="0" h="64370" w="15867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rect b="b" l="l" r="r" t="t"/>
              <a:pathLst>
                <a:path extrusionOk="0" h="11868" w="14917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rect b="b" l="l" r="r" t="t"/>
              <a:pathLst>
                <a:path extrusionOk="0" h="856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rect b="b" l="l" r="r" t="t"/>
              <a:pathLst>
                <a:path extrusionOk="0" h="63546" w="14474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rect b="b" l="l" r="r" t="t"/>
              <a:pathLst>
                <a:path extrusionOk="0" h="11036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rect b="b" l="l" r="r" t="t"/>
              <a:pathLst>
                <a:path extrusionOk="0" h="11057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rect b="b" l="l" r="r" t="t"/>
              <a:pathLst>
                <a:path extrusionOk="0" h="19382" w="3338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rect b="b" l="l" r="r" t="t"/>
              <a:pathLst>
                <a:path extrusionOk="0" h="13144" w="16342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rect b="b" l="l" r="r" t="t"/>
              <a:pathLst>
                <a:path extrusionOk="0" h="9629" w="10262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rect b="b" l="l" r="r" t="t"/>
              <a:pathLst>
                <a:path extrusionOk="0" h="1751" w="5575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rect b="b" l="l" r="r" t="t"/>
              <a:pathLst>
                <a:path extrusionOk="0" h="2820" w="5417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rect b="b" l="l" r="r" t="t"/>
              <a:pathLst>
                <a:path extrusionOk="0" h="27069" w="24291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rect b="b" l="l" r="r" t="t"/>
              <a:pathLst>
                <a:path extrusionOk="0" h="8330" w="8298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rect b="b" l="l" r="r" t="t"/>
              <a:pathLst>
                <a:path extrusionOk="0" h="5068" w="5384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rect b="b" l="l" r="r" t="t"/>
              <a:pathLst>
                <a:path extrusionOk="0" h="5733" w="1996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rect b="b" l="l" r="r" t="t"/>
              <a:pathLst>
                <a:path extrusionOk="0" h="476" w="508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rect b="b" l="l" r="r" t="t"/>
              <a:pathLst>
                <a:path extrusionOk="0" h="13081" w="8868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rect b="b" l="l" r="r" t="t"/>
              <a:pathLst>
                <a:path extrusionOk="0" h="27046" w="24291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rect b="b" l="l" r="r" t="t"/>
              <a:pathLst>
                <a:path extrusionOk="0" h="2328" w="2376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rect b="b" l="l" r="r" t="t"/>
              <a:pathLst>
                <a:path extrusionOk="0" h="5574" w="413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rect b="b" l="l" r="r" t="t"/>
              <a:pathLst>
                <a:path extrusionOk="0" h="413" w="3326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rect b="b" l="l" r="r" t="t"/>
              <a:pathLst>
                <a:path extrusionOk="0" h="413" w="2534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rect b="b" l="l" r="r" t="t"/>
              <a:pathLst>
                <a:path extrusionOk="0" h="412" w="2344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rect b="b" l="l" r="r" t="t"/>
              <a:pathLst>
                <a:path extrusionOk="0" h="6873" w="6873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rect b="b" l="l" r="r" t="t"/>
              <a:pathLst>
                <a:path extrusionOk="0" h="540" w="539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rect b="b" l="l" r="r" t="t"/>
              <a:pathLst>
                <a:path extrusionOk="0" h="540" w="54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rect b="b" l="l" r="r" t="t"/>
              <a:pathLst>
                <a:path extrusionOk="0" h="540" w="508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rect b="b" l="l" r="r" t="t"/>
              <a:pathLst>
                <a:path extrusionOk="0" h="1680" w="909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rect b="b" l="l" r="r" t="t"/>
              <a:pathLst>
                <a:path extrusionOk="0" h="11401" w="4688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rect b="b" l="l" r="r" t="t"/>
              <a:pathLst>
                <a:path extrusionOk="0" h="413" w="7126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rect b="b" l="l" r="r" t="t"/>
              <a:pathLst>
                <a:path extrusionOk="0" h="412" w="5955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rect b="b" l="l" r="r" t="t"/>
              <a:pathLst>
                <a:path extrusionOk="0" h="413" w="3769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rect b="b" l="l" r="r" t="t"/>
              <a:pathLst>
                <a:path extrusionOk="0" h="27063" w="2426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rect b="b" l="l" r="r" t="t"/>
              <a:pathLst>
                <a:path extrusionOk="0" h="11180" w="412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rect b="b" l="l" r="r" t="t"/>
              <a:pathLst>
                <a:path extrusionOk="0" h="11180" w="3389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rect b="b" l="l" r="r" t="t"/>
              <a:pathLst>
                <a:path extrusionOk="0" h="11180" w="5226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rect b="b" l="l" r="r" t="t"/>
              <a:pathLst>
                <a:path extrusionOk="0" h="9502" w="413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rect b="b" l="l" r="r" t="t"/>
              <a:pathLst>
                <a:path extrusionOk="0" h="2693" w="6462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rect b="b" l="l" r="r" t="t"/>
              <a:pathLst>
                <a:path extrusionOk="0" h="1553" w="6493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rect b="b" l="l" r="r" t="t"/>
              <a:pathLst>
                <a:path extrusionOk="0" h="6018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rect b="b" l="l" r="r" t="t"/>
              <a:pathLst>
                <a:path extrusionOk="0" h="27046" w="24292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rect b="b" l="l" r="r" t="t"/>
              <a:pathLst>
                <a:path extrusionOk="0" h="14790" w="9248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rect b="b" l="l" r="r" t="t"/>
              <a:pathLst>
                <a:path extrusionOk="0" h="413" w="2408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rect b="b" l="l" r="r" t="t"/>
              <a:pathLst>
                <a:path extrusionOk="0" h="508" w="539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rect b="b" l="l" r="r" t="t"/>
              <a:pathLst>
                <a:path extrusionOk="0" h="6683" w="6684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rect b="b" l="l" r="r" t="t"/>
              <a:pathLst>
                <a:path extrusionOk="0" h="3104" w="2661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rect b="b" l="l" r="r" t="t"/>
              <a:pathLst>
                <a:path extrusionOk="0" h="2483" w="1585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rect b="b" l="l" r="r" t="t"/>
              <a:pathLst>
                <a:path extrusionOk="0" h="2509" w="1616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rect b="b" l="l" r="r" t="t"/>
              <a:pathLst>
                <a:path extrusionOk="0" h="27062" w="24292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rect b="b" l="l" r="r" t="t"/>
              <a:pathLst>
                <a:path extrusionOk="0" h="6652" w="13841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rect b="b" l="l" r="r" t="t"/>
              <a:pathLst>
                <a:path extrusionOk="0" h="9533" w="14696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rect b="b" l="l" r="r" t="t"/>
              <a:pathLst>
                <a:path extrusionOk="0" h="401" w="412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rect b="b" l="l" r="r" t="t"/>
              <a:pathLst>
                <a:path extrusionOk="0" h="413" w="1453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rect b="b" l="l" r="r" t="t"/>
              <a:pathLst>
                <a:path extrusionOk="0" h="413" w="776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rect b="b" l="l" r="r" t="t"/>
              <a:pathLst>
                <a:path extrusionOk="0" h="4272" w="4339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rect b="b" l="l" r="r" t="t"/>
              <a:pathLst>
                <a:path extrusionOk="0" h="2921" w="2756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rect b="b" l="l" r="r" t="t"/>
              <a:pathLst>
                <a:path extrusionOk="0" h="27062" w="24291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rect b="b" l="l" r="r" t="t"/>
              <a:pathLst>
                <a:path extrusionOk="0" h="9090" w="13777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rect b="b" l="l" r="r" t="t"/>
              <a:pathLst>
                <a:path extrusionOk="0" h="3984" w="3168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rect b="b" l="l" r="r" t="t"/>
              <a:pathLst>
                <a:path extrusionOk="0" h="412" w="9628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rect b="b" l="l" r="r" t="t"/>
              <a:pathLst>
                <a:path extrusionOk="0" h="413" w="962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the third planet to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7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cap="flat" cmpd="sng" w="9525">
              <a:solidFill>
                <a:srgbClr val="22283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cap="flat" cmpd="sng" w="9525">
              <a:solidFill>
                <a:srgbClr val="F2A3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cap="flat" cmpd="sng" w="9525">
              <a:solidFill>
                <a:srgbClr val="30475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cap="flat" cmpd="sng" w="9525">
              <a:solidFill>
                <a:srgbClr val="AFAF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rect b="b" l="l" r="r" t="t"/>
              <a:pathLst>
                <a:path extrusionOk="0" h="43545" w="43546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rect b="b" l="l" r="r" t="t"/>
              <a:pathLst>
                <a:path extrusionOk="0" h="43545" w="43546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rect b="b" l="l" r="r" t="t"/>
              <a:pathLst>
                <a:path extrusionOk="0" h="28187" w="112047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rect b="b" l="l" r="r" t="t"/>
              <a:pathLst>
                <a:path extrusionOk="0" h="43578" w="43546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rect b="b" l="l" r="r" t="t"/>
              <a:pathLst>
                <a:path extrusionOk="0" h="9027" w="13619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rect b="b" l="l" r="r" t="t"/>
              <a:pathLst>
                <a:path extrusionOk="0" h="9026" w="1365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rect b="b" l="l" r="r" t="t"/>
              <a:pathLst>
                <a:path extrusionOk="0" h="1395" w="1774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rect b="b" l="l" r="r" t="t"/>
              <a:pathLst>
                <a:path extrusionOk="0" h="2187" w="1838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rect b="b" l="l" r="r" t="t"/>
              <a:pathLst>
                <a:path extrusionOk="0" h="2187" w="1838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rect b="b" l="l" r="r" t="t"/>
              <a:pathLst>
                <a:path extrusionOk="0" h="1743" w="1838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rect b="b" l="l" r="r" t="t"/>
              <a:pathLst>
                <a:path extrusionOk="0" h="1680" w="187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rect b="b" l="l" r="r" t="t"/>
              <a:pathLst>
                <a:path extrusionOk="0" h="1680" w="1869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rect b="b" l="l" r="r" t="t"/>
              <a:pathLst>
                <a:path extrusionOk="0" h="2187" w="2313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rect b="b" l="l" r="r" t="t"/>
              <a:pathLst>
                <a:path extrusionOk="0" h="2186" w="2313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rect b="b" l="l" r="r" t="t"/>
              <a:pathLst>
                <a:path extrusionOk="0" h="1680" w="1869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rect b="b" l="l" r="r" t="t"/>
              <a:pathLst>
                <a:path extrusionOk="0" h="2186" w="1838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rect b="b" l="l" r="r" t="t"/>
              <a:pathLst>
                <a:path extrusionOk="0" h="1680" w="187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rect b="b" l="l" r="r" t="t"/>
              <a:pathLst>
                <a:path extrusionOk="0" h="2186" w="1838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rect b="b" l="l" r="r" t="t"/>
              <a:pathLst>
                <a:path extrusionOk="0" h="1775" w="1838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rect b="b" l="l" r="r" t="t"/>
              <a:pathLst>
                <a:path extrusionOk="0" h="2187" w="1458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rect b="b" l="l" r="r" t="t"/>
              <a:pathLst>
                <a:path extrusionOk="0" h="2186" w="1458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rect b="b" l="l" r="r" t="t"/>
              <a:pathLst>
                <a:path extrusionOk="0" h="1363" w="1774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rect b="b" l="l" r="r" t="t"/>
              <a:pathLst>
                <a:path extrusionOk="0" h="1395" w="1775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rect b="b" l="l" r="r" t="t"/>
              <a:pathLst>
                <a:path extrusionOk="0" h="1395" w="1775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rect b="b" l="l" r="r" t="t"/>
              <a:pathLst>
                <a:path extrusionOk="0" h="2187" w="1457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rect b="b" l="l" r="r" t="t"/>
              <a:pathLst>
                <a:path extrusionOk="0" h="2186" w="1457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rect b="b" l="l" r="r" t="t"/>
              <a:pathLst>
                <a:path extrusionOk="0" h="9819" w="15931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rect b="b" l="l" r="r" t="t"/>
              <a:pathLst>
                <a:path extrusionOk="0" h="8457" w="8076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rect b="b" l="l" r="r" t="t"/>
              <a:pathLst>
                <a:path extrusionOk="0" h="1109" w="476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rect b="b" l="l" r="r" t="t"/>
              <a:pathLst>
                <a:path extrusionOk="0" h="1109" w="698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rect b="b" l="l" r="r" t="t"/>
              <a:pathLst>
                <a:path extrusionOk="0" h="1109" w="476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rect b="b" l="l" r="r" t="t"/>
              <a:pathLst>
                <a:path extrusionOk="0" h="1109" w="698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rect b="b" l="l" r="r" t="t"/>
              <a:pathLst>
                <a:path extrusionOk="0" h="1109" w="476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rect b="b" l="l" r="r" t="t"/>
              <a:pathLst>
                <a:path extrusionOk="0" h="1109" w="476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rect b="b" l="l" r="r" t="t"/>
              <a:pathLst>
                <a:path extrusionOk="0" h="1141" w="698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rect b="b" l="l" r="r" t="t"/>
              <a:pathLst>
                <a:path extrusionOk="0" h="1141" w="698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rect b="b" l="l" r="r" t="t"/>
              <a:pathLst>
                <a:path extrusionOk="0" h="1110" w="476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rect b="b" l="l" r="r" t="t"/>
              <a:pathLst>
                <a:path extrusionOk="0" h="1110" w="698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rect b="b" l="l" r="r" t="t"/>
              <a:pathLst>
                <a:path extrusionOk="0" h="1110" w="698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rect b="b" l="l" r="r" t="t"/>
              <a:pathLst>
                <a:path extrusionOk="0" h="1110" w="476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rect b="b" l="l" r="r" t="t"/>
              <a:pathLst>
                <a:path extrusionOk="0" h="9122" w="14125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rect b="b" l="l" r="r" t="t"/>
              <a:pathLst>
                <a:path extrusionOk="0" h="445" w="18243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rect b="b" l="l" r="r" t="t"/>
              <a:pathLst>
                <a:path extrusionOk="0" h="254" w="18243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rect b="b" l="l" r="r" t="t"/>
              <a:pathLst>
                <a:path extrusionOk="0" h="127" w="18243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rect b="b" l="l" r="r" t="t"/>
              <a:pathLst>
                <a:path extrusionOk="0" h="9977" w="14727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rect b="b" l="l" r="r" t="t"/>
              <a:pathLst>
                <a:path extrusionOk="0" h="317" w="317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rect b="b" l="l" r="r" t="t"/>
              <a:pathLst>
                <a:path extrusionOk="0" h="2313" w="3041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rect b="b" l="l" r="r" t="t"/>
              <a:pathLst>
                <a:path extrusionOk="0" h="2313" w="3041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rect b="b" l="l" r="r" t="t"/>
              <a:pathLst>
                <a:path extrusionOk="0" h="2313" w="3041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rect b="b" l="l" r="r" t="t"/>
              <a:pathLst>
                <a:path extrusionOk="0" h="445" w="444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rect b="b" l="l" r="r" t="t"/>
                <a:pathLst>
                  <a:path extrusionOk="0" h="14600" w="8299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rect b="b" l="l" r="r" t="t"/>
                <a:pathLst>
                  <a:path extrusionOk="0" h="14157" w="7791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rect b="b" l="l" r="r" t="t"/>
                <a:pathLst>
                  <a:path extrusionOk="0" h="10166" w="7411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rect b="b" l="l" r="r" t="t"/>
                <a:pathLst>
                  <a:path extrusionOk="0" h="317" w="1173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rect b="b" l="l" r="r" t="t"/>
                <a:pathLst>
                  <a:path extrusionOk="0" h="317" w="508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rect b="b" l="l" r="r" t="t"/>
                <a:pathLst>
                  <a:path extrusionOk="0" h="1395" w="1395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rect b="b" l="l" r="r" t="t"/>
                <a:pathLst>
                  <a:path extrusionOk="0" h="2911" w="2566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rect b="b" l="l" r="r" t="t"/>
                <a:pathLst>
                  <a:path extrusionOk="0" fill="none" h="5670" w="567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cap="flat" cmpd="sng" w="13450">
                <a:solidFill>
                  <a:srgbClr val="FFFFFF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rect b="b" l="l" r="r" t="t"/>
              <a:pathLst>
                <a:path extrusionOk="0" h="15487" w="14252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rect b="b" l="l" r="r" t="t"/>
              <a:pathLst>
                <a:path extrusionOk="0" h="13365" w="10926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rect b="b" l="l" r="r" t="t"/>
              <a:pathLst>
                <a:path extrusionOk="0" h="5796" w="5797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rect b="b" l="l" r="r" t="t"/>
              <a:pathLst>
                <a:path extrusionOk="0" h="2756" w="3833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rect b="b" l="l" r="r" t="t"/>
              <a:pathLst>
                <a:path extrusionOk="0" h="6683" w="5163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rect b="b" l="l" r="r" t="t"/>
              <a:pathLst>
                <a:path extrusionOk="0" h="6778" w="5439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rect b="b" l="l" r="r" t="t"/>
              <a:pathLst>
                <a:path extrusionOk="0" h="3254" w="377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rect b="b" l="l" r="r" t="t"/>
              <a:pathLst>
                <a:path extrusionOk="0" h="3254" w="377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rect b="b" l="l" r="r" t="t"/>
              <a:pathLst>
                <a:path extrusionOk="0" h="5100" w="4656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rect b="b" l="l" r="r" t="t"/>
              <a:pathLst>
                <a:path extrusionOk="0" h="5131" w="4657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rect b="b" l="l" r="r" t="t"/>
              <a:pathLst>
                <a:path extrusionOk="0" h="2703" w="2661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rect b="b" l="l" r="r" t="t"/>
              <a:pathLst>
                <a:path extrusionOk="0" h="2304" w="2693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rect b="b" l="l" r="r" t="t"/>
              <a:pathLst>
                <a:path extrusionOk="0" h="4213" w="4625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rect b="b" l="l" r="r" t="t"/>
              <a:pathLst>
                <a:path extrusionOk="0" h="4213" w="4656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rect b="b" l="l" r="r" t="t"/>
              <a:pathLst>
                <a:path extrusionOk="0" h="1635" w="225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rect b="b" l="l" r="r" t="t"/>
              <a:pathLst>
                <a:path extrusionOk="0" h="1932" w="2027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rect b="b" l="l" r="r" t="t"/>
              <a:pathLst>
                <a:path extrusionOk="0" h="4920" w="5512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rect b="b" l="l" r="r" t="t"/>
              <a:pathLst>
                <a:path extrusionOk="0" h="3770" w="4244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rect b="b" l="l" r="r" t="t"/>
              <a:pathLst>
                <a:path extrusionOk="0" h="3769" w="4245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rect b="b" l="l" r="r" t="t"/>
              <a:pathLst>
                <a:path extrusionOk="0" h="3786" w="4276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rect b="b" l="l" r="r" t="t"/>
              <a:pathLst>
                <a:path extrusionOk="0" h="2081" w="2027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rect b="b" l="l" r="r" t="t"/>
              <a:pathLst>
                <a:path extrusionOk="0" h="1741" w="1679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rect b="b" l="l" r="r" t="t"/>
              <a:pathLst>
                <a:path extrusionOk="0" h="4814" w="1046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rect b="b" l="l" r="r" t="t"/>
              <a:pathLst>
                <a:path extrusionOk="0" h="7031" w="1047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rect b="b" l="l" r="r" t="t"/>
              <a:pathLst>
                <a:path extrusionOk="0" h="3421" w="1046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rect b="b" l="l" r="r" t="t"/>
              <a:pathLst>
                <a:path extrusionOk="0" h="4814" w="1047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rect b="b" l="l" r="r" t="t"/>
              <a:pathLst>
                <a:path extrusionOk="0" h="5480" w="6303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rect b="b" l="l" r="r" t="t"/>
              <a:pathLst>
                <a:path extrusionOk="0" h="1141" w="951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rect b="b" l="l" r="r" t="t"/>
              <a:pathLst>
                <a:path extrusionOk="0" h="10389" w="35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rect b="b" l="l" r="r" t="t"/>
              <a:pathLst>
                <a:path extrusionOk="0" h="381" w="11212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rect b="b" l="l" r="r" t="t"/>
              <a:pathLst>
                <a:path extrusionOk="0" h="3738" w="4054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rect b="b" l="l" r="r" t="t"/>
              <a:pathLst>
                <a:path extrusionOk="0" h="10089" w="11307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rect b="b" l="l" r="r" t="t"/>
              <a:pathLst>
                <a:path extrusionOk="0" h="10089" w="11307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rect b="b" l="l" r="r" t="t"/>
              <a:pathLst>
                <a:path extrusionOk="0" h="7584" w="8488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rect b="b" l="l" r="r" t="t"/>
              <a:pathLst>
                <a:path extrusionOk="0" h="2756" w="2566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rect b="b" l="l" r="r" t="t"/>
              <a:pathLst>
                <a:path extrusionOk="0" h="6684" w="7633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rect b="b" l="l" r="r" t="t"/>
              <a:pathLst>
                <a:path extrusionOk="0" h="8314" w="9533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rect b="b" l="l" r="r" t="t"/>
              <a:pathLst>
                <a:path extrusionOk="0" h="2955" w="3073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rect b="b" l="l" r="r" t="t"/>
              <a:pathLst>
                <a:path extrusionOk="0" h="5664" w="5828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rect b="b" l="l" r="r" t="t"/>
              <a:pathLst>
                <a:path extrusionOk="0" h="1295" w="1256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rect b="b" l="l" r="r" t="t"/>
              <a:pathLst>
                <a:path extrusionOk="0" h="2123" w="508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rect b="b" l="l" r="r" t="t"/>
              <a:pathLst>
                <a:path extrusionOk="0" h="1933" w="1806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rect b="b" l="l" r="r" t="t"/>
              <a:pathLst>
                <a:path extrusionOk="0" h="5733" w="4815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rect b="b" l="l" r="r" t="t"/>
              <a:pathLst>
                <a:path extrusionOk="0" h="15265" w="7633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rect b="b" l="l" r="r" t="t"/>
              <a:pathLst>
                <a:path extrusionOk="0" h="13144" w="6588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rect b="b" l="l" r="r" t="t"/>
              <a:pathLst>
                <a:path extrusionOk="0" h="10990" w="5511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rect b="b" l="l" r="r" t="t"/>
              <a:pathLst>
                <a:path extrusionOk="0" h="6715" w="3358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rect b="b" l="l" r="r" t="t"/>
              <a:pathLst>
                <a:path extrusionOk="0" h="2440" w="1236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rect b="b" l="l" r="r" t="t"/>
              <a:pathLst>
                <a:path extrusionOk="0" h="15265" w="7633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rect b="b" l="l" r="r" t="t"/>
              <a:pathLst>
                <a:path extrusionOk="0" h="13144" w="6557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rect b="b" l="l" r="r" t="t"/>
              <a:pathLst>
                <a:path extrusionOk="0" h="13144" w="6557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rect b="b" l="l" r="r" t="t"/>
              <a:pathLst>
                <a:path extrusionOk="0" h="10990" w="5512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rect b="b" l="l" r="r" t="t"/>
              <a:pathLst>
                <a:path extrusionOk="0" h="6715" w="3358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rect b="b" l="l" r="r" t="t"/>
              <a:pathLst>
                <a:path extrusionOk="0" h="2440" w="1236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rect b="b" l="l" r="r" t="t"/>
              <a:pathLst>
                <a:path extrusionOk="0" h="2154" w="2249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rect b="b" l="l" r="r" t="t"/>
              <a:pathLst>
                <a:path extrusionOk="0" h="2565" w="2725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rect b="b" l="l" r="r" t="t"/>
              <a:pathLst>
                <a:path extrusionOk="0" h="2978" w="3105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rect b="b" l="l" r="r" t="t"/>
              <a:pathLst>
                <a:path extrusionOk="0" h="3755" w="4846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rect b="b" l="l" r="r" t="t"/>
              <a:pathLst>
                <a:path extrusionOk="0" h="2027" w="2028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rect b="b" l="l" r="r" t="t"/>
              <a:pathLst>
                <a:path extrusionOk="0" h="2407" w="2408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rect b="b" l="l" r="r" t="t"/>
              <a:pathLst>
                <a:path extrusionOk="0" h="5194" w="4276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rect b="b" l="l" r="r" t="t"/>
              <a:pathLst>
                <a:path extrusionOk="0" h="5004" w="2154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rect b="b" l="l" r="r" t="t"/>
              <a:pathLst>
                <a:path extrusionOk="0" h="1521" w="286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rect b="b" l="l" r="r" t="t"/>
              <a:pathLst>
                <a:path extrusionOk="0" h="521" w="1838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rect b="b" l="l" r="r" t="t"/>
              <a:pathLst>
                <a:path extrusionOk="0" h="1394" w="856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rect b="b" l="l" r="r" t="t"/>
              <a:pathLst>
                <a:path extrusionOk="0" h="1078" w="1267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rect b="b" l="l" r="r" t="t"/>
              <a:pathLst>
                <a:path extrusionOk="0" h="588" w="1521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rect b="b" l="l" r="r" t="t"/>
              <a:pathLst>
                <a:path extrusionOk="0" h="492" w="1521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rect b="b" l="l" r="r" t="t"/>
              <a:pathLst>
                <a:path extrusionOk="0" h="920" w="1236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rect b="b" l="l" r="r" t="t"/>
              <a:pathLst>
                <a:path extrusionOk="0" h="988" w="73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rect b="b" l="l" r="r" t="t"/>
              <a:pathLst>
                <a:path extrusionOk="0" h="1419" w="825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rect b="b" l="l" r="r" t="t"/>
              <a:pathLst>
                <a:path extrusionOk="0" h="1087" w="1268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rect b="b" l="l" r="r" t="t"/>
              <a:pathLst>
                <a:path extrusionOk="0" h="611" w="1521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rect b="b" l="l" r="r" t="t"/>
              <a:pathLst>
                <a:path extrusionOk="0" h="484" w="1521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rect b="b" l="l" r="r" t="t"/>
              <a:pathLst>
                <a:path extrusionOk="0" h="898" w="1204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rect b="b" l="l" r="r" t="t"/>
              <a:pathLst>
                <a:path extrusionOk="0" h="967" w="729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rect b="b" l="l" r="r" t="t"/>
              <a:pathLst>
                <a:path extrusionOk="0" h="2425" w="792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rect b="b" l="l" r="r" t="t"/>
              <a:pathLst>
                <a:path extrusionOk="0" h="2448" w="762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rect b="b" l="l" r="r" t="t"/>
              <a:pathLst>
                <a:path extrusionOk="0" h="540" w="2344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rect b="b" l="l" r="r" t="t"/>
              <a:pathLst>
                <a:path extrusionOk="0" h="1" w="159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rect b="b" l="l" r="r" t="t"/>
              <a:pathLst>
                <a:path extrusionOk="0" h="444" w="667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rect b="b" l="l" r="r" t="t"/>
              <a:pathLst>
                <a:path extrusionOk="0" h="96" w="159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rect b="b" l="l" r="r" t="t"/>
              <a:pathLst>
                <a:path extrusionOk="0" h="33" w="65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rect b="b" l="l" r="r" t="t"/>
              <a:pathLst>
                <a:path extrusionOk="0" h="33" w="65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rect b="b" l="l" r="r" t="t"/>
              <a:pathLst>
                <a:path extrusionOk="0" h="1395" w="1173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rect b="b" l="l" r="r" t="t"/>
              <a:pathLst>
                <a:path extrusionOk="0" h="318" w="1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rect b="b" l="l" r="r" t="t"/>
              <a:pathLst>
                <a:path extrusionOk="0" h="540" w="222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rect b="b" l="l" r="r" t="t"/>
              <a:pathLst>
                <a:path extrusionOk="0" h="96" w="64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rect b="b" l="l" r="r" t="t"/>
              <a:pathLst>
                <a:path extrusionOk="0" h="635" w="1172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rect b="b" l="l" r="r" t="t"/>
              <a:pathLst>
                <a:path extrusionOk="0" h="635" w="1172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rect b="b" l="l" r="r" t="t"/>
              <a:pathLst>
                <a:path extrusionOk="0" h="413" w="1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rect b="b" l="l" r="r" t="t"/>
              <a:pathLst>
                <a:path extrusionOk="0" h="413" w="1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rect b="b" l="l" r="r" t="t"/>
              <a:pathLst>
                <a:path extrusionOk="0" h="539" w="951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rect b="b" l="l" r="r" t="t"/>
              <a:pathLst>
                <a:path extrusionOk="0" h="412" w="1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rect b="b" l="l" r="r" t="t"/>
              <a:pathLst>
                <a:path extrusionOk="0" h="412" w="1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rect b="b" l="l" r="r" t="t"/>
              <a:pathLst>
                <a:path extrusionOk="0" h="96" w="191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rect b="b" l="l" r="r" t="t"/>
              <a:pathLst>
                <a:path extrusionOk="0" h="96" w="191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rect b="b" l="l" r="r" t="t"/>
              <a:pathLst>
                <a:path extrusionOk="0" h="412" w="666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rect b="b" l="l" r="r" t="t"/>
              <a:pathLst>
                <a:path extrusionOk="0" h="412" w="666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rect b="b" l="l" r="r" t="t"/>
              <a:pathLst>
                <a:path extrusionOk="0" h="413" w="951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rect b="b" l="l" r="r" t="t"/>
              <a:pathLst>
                <a:path extrusionOk="0" h="222" w="856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rect b="b" l="l" r="r" t="t"/>
              <a:pathLst>
                <a:path extrusionOk="0" h="160" w="1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rect b="b" l="l" r="r" t="t"/>
              <a:pathLst>
                <a:path extrusionOk="0" h="160" w="1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rect b="b" l="l" r="r" t="t"/>
              <a:pathLst>
                <a:path extrusionOk="0" h="160" w="507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rect b="b" l="l" r="r" t="t"/>
              <a:pathLst>
                <a:path extrusionOk="0" h="476" w="286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rect b="b" l="l" r="r" t="t"/>
              <a:pathLst>
                <a:path extrusionOk="0" h="350" w="1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rect b="b" l="l" r="r" t="t"/>
              <a:pathLst>
                <a:path extrusionOk="0" h="350" w="1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rect b="b" l="l" r="r" t="t"/>
              <a:pathLst>
                <a:path extrusionOk="0" h="350" w="697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rect b="b" l="l" r="r" t="t"/>
              <a:pathLst>
                <a:path extrusionOk="0" h="222" w="35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rect b="b" l="l" r="r" t="t"/>
              <a:pathLst>
                <a:path extrusionOk="0" h="222" w="666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rect b="b" l="l" r="r" t="t"/>
              <a:pathLst>
                <a:path extrusionOk="0" h="1395" w="983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rect b="b" l="l" r="r" t="t"/>
              <a:pathLst>
                <a:path extrusionOk="0" h="1521" w="16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rect b="b" l="l" r="r" t="t"/>
              <a:pathLst>
                <a:path extrusionOk="0" h="1387" w="856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rect b="b" l="l" r="r" t="t"/>
              <a:pathLst>
                <a:path extrusionOk="0" h="1083" w="1267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rect b="b" l="l" r="r" t="t"/>
              <a:pathLst>
                <a:path extrusionOk="0" h="588" w="1521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rect b="b" l="l" r="r" t="t"/>
              <a:pathLst>
                <a:path extrusionOk="0" h="484" w="1521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rect b="b" l="l" r="r" t="t"/>
              <a:pathLst>
                <a:path extrusionOk="0" h="920" w="1236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rect b="b" l="l" r="r" t="t"/>
              <a:pathLst>
                <a:path extrusionOk="0" h="988" w="73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rect b="b" l="l" r="r" t="t"/>
              <a:pathLst>
                <a:path extrusionOk="0" h="603" w="856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rect b="b" l="l" r="r" t="t"/>
              <a:pathLst>
                <a:path extrusionOk="0" h="634" w="856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rect b="b" l="l" r="r" t="t"/>
              <a:pathLst>
                <a:path extrusionOk="0" h="959" w="983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rect b="b" l="l" r="r" t="t"/>
              <a:pathLst>
                <a:path extrusionOk="0" h="959" w="952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rect b="b" l="l" r="r" t="t"/>
              <a:pathLst>
                <a:path extrusionOk="0" h="856" w="634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rect b="b" l="l" r="r" t="t"/>
              <a:pathLst>
                <a:path extrusionOk="0" h="856" w="602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rect b="b" l="l" r="r" t="t"/>
              <a:pathLst>
                <a:path extrusionOk="0" h="959" w="983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rect b="b" l="l" r="r" t="t"/>
              <a:pathLst>
                <a:path extrusionOk="0" h="959" w="952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rect b="b" l="l" r="r" t="t"/>
              <a:pathLst>
                <a:path extrusionOk="0" h="2788" w="2788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rect b="b" l="l" r="r" t="t"/>
              <a:pathLst>
                <a:path extrusionOk="0" h="5383" w="605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rect b="b" l="l" r="r" t="t"/>
              <a:pathLst>
                <a:path extrusionOk="0" h="1098" w="1331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rect b="b" l="l" r="r" t="t"/>
              <a:pathLst>
                <a:path extrusionOk="0" h="1098" w="1363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rect b="b" l="l" r="r" t="t"/>
              <a:pathLst>
                <a:path extrusionOk="0" h="1345" w="1237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rect b="b" l="l" r="r" t="t"/>
              <a:pathLst>
                <a:path extrusionOk="0" h="1338" w="1236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rect b="b" l="l" r="r" t="t"/>
              <a:pathLst>
                <a:path extrusionOk="0" h="1317" w="1142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rect b="b" l="l" r="r" t="t"/>
              <a:pathLst>
                <a:path extrusionOk="0" h="1320" w="1141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rect b="b" l="l" r="r" t="t"/>
              <a:pathLst>
                <a:path extrusionOk="0" h="1186" w="1394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rect b="b" l="l" r="r" t="t"/>
              <a:pathLst>
                <a:path extrusionOk="0" h="1186" w="1395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rect b="b" l="l" r="r" t="t"/>
              <a:pathLst>
                <a:path extrusionOk="0" h="11116" w="15328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rect b="b" l="l" r="r" t="t"/>
              <a:pathLst>
                <a:path extrusionOk="0" h="9059" w="14188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rect b="b" l="l" r="r" t="t"/>
              <a:pathLst>
                <a:path extrusionOk="0" h="1046" w="1688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rect b="b" l="l" r="r" t="t"/>
              <a:pathLst>
                <a:path extrusionOk="0" h="1110" w="14188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rect b="b" l="l" r="r" t="t"/>
              <a:pathLst>
                <a:path extrusionOk="0" h="476" w="444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rect b="b" l="l" r="r" t="t"/>
              <a:pathLst>
                <a:path extrusionOk="0" h="476" w="445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rect b="b" l="l" r="r" t="t"/>
              <a:pathLst>
                <a:path extrusionOk="0" h="476" w="445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rect b="b" l="l" r="r" t="t"/>
              <a:pathLst>
                <a:path extrusionOk="0" h="1616" w="1422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rect b="b" l="l" r="r" t="t"/>
              <a:pathLst>
                <a:path extrusionOk="0" h="666" w="2471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rect b="b" l="l" r="r" t="t"/>
              <a:pathLst>
                <a:path extrusionOk="0" h="666" w="4846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rect b="b" l="l" r="r" t="t"/>
              <a:pathLst>
                <a:path extrusionOk="0" h="666" w="339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rect b="b" l="l" r="r" t="t"/>
              <a:pathLst>
                <a:path extrusionOk="0" h="476" w="3485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rect b="b" l="l" r="r" t="t"/>
              <a:pathLst>
                <a:path extrusionOk="0" h="508" w="3485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rect b="b" l="l" r="r" t="t"/>
              <a:pathLst>
                <a:path extrusionOk="0" h="507" w="3485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rect b="b" l="l" r="r" t="t"/>
              <a:pathLst>
                <a:path extrusionOk="0" h="476" w="3485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rect b="b" l="l" r="r" t="t"/>
              <a:pathLst>
                <a:path extrusionOk="0" h="508" w="3485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rect b="b" l="l" r="r" t="t"/>
              <a:pathLst>
                <a:path extrusionOk="0" h="507" w="3485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rect b="b" l="l" r="r" t="t"/>
              <a:pathLst>
                <a:path extrusionOk="0" h="4530" w="4783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rect b="b" l="l" r="r" t="t"/>
              <a:pathLst>
                <a:path extrusionOk="0" h="3707" w="4783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rect b="b" l="l" r="r" t="t"/>
              <a:pathLst>
                <a:path extrusionOk="0" h="3073" w="4783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rect b="b" l="l" r="r" t="t"/>
              <a:pathLst>
                <a:path extrusionOk="0" h="1553" w="761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rect b="b" l="l" r="r" t="t"/>
              <a:pathLst>
                <a:path extrusionOk="0" h="3707" w="761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rect b="b" l="l" r="r" t="t"/>
              <a:pathLst>
                <a:path extrusionOk="0" h="2377" w="761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rect b="b" l="l" r="r" t="t"/>
              <a:pathLst>
                <a:path extrusionOk="0" h="6588" w="6177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rect b="b" l="l" r="r" t="t"/>
              <a:pathLst>
                <a:path extrusionOk="0" h="2947" w="3517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rect b="b" l="l" r="r" t="t"/>
              <a:pathLst>
                <a:path extrusionOk="0" h="4118" w="6177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rect b="b" l="l" r="r" t="t"/>
              <a:pathLst>
                <a:path extrusionOk="0" h="2345" w="2377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rect b="b" l="l" r="r" t="t"/>
              <a:pathLst>
                <a:path extrusionOk="0" h="2535" w="6177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rect b="b" l="l" r="r" t="t"/>
              <a:pathLst>
                <a:path extrusionOk="0" h="2957" w="3137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rect b="b" l="l" r="r" t="t"/>
              <a:pathLst>
                <a:path extrusionOk="0" h="2407" w="282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rect b="b" l="l" r="r" t="t"/>
              <a:pathLst>
                <a:path extrusionOk="0" h="6380" w="5131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rect b="b" l="l" r="r" t="t"/>
              <a:pathLst>
                <a:path extrusionOk="0" h="2138" w="320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rect b="b" l="l" r="r" t="t"/>
              <a:pathLst>
                <a:path extrusionOk="0" h="2138" w="320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rect b="b" l="l" r="r" t="t"/>
              <a:pathLst>
                <a:path extrusionOk="0" h="3344" w="1837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rect b="b" l="l" r="r" t="t"/>
              <a:pathLst>
                <a:path extrusionOk="0" h="698" w="3643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rect b="b" l="l" r="r" t="t"/>
              <a:pathLst>
                <a:path extrusionOk="0" h="1838" w="244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rect b="b" l="l" r="r" t="t"/>
              <a:pathLst>
                <a:path extrusionOk="0" h="1584" w="2249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rect b="b" l="l" r="r" t="t"/>
              <a:pathLst>
                <a:path extrusionOk="0" h="10325" w="947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rect b="b" l="l" r="r" t="t"/>
              <a:pathLst>
                <a:path extrusionOk="0" h="5321" w="814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rect b="b" l="l" r="r" t="t"/>
              <a:pathLst>
                <a:path extrusionOk="0" h="10782" w="7158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rect b="b" l="l" r="r" t="t"/>
              <a:pathLst>
                <a:path extrusionOk="0" h="5655" w="3991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rect b="b" l="l" r="r" t="t"/>
              <a:pathLst>
                <a:path extrusionOk="0" h="6185" w="605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rect b="b" l="l" r="r" t="t"/>
              <a:pathLst>
                <a:path extrusionOk="0" h="3978" w="4973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rect b="b" l="l" r="r" t="t"/>
              <a:pathLst>
                <a:path extrusionOk="0" h="2027" w="3136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rect b="b" l="l" r="r" t="t"/>
              <a:pathLst>
                <a:path extrusionOk="0" h="3421" w="5986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rect b="b" l="l" r="r" t="t"/>
              <a:pathLst>
                <a:path extrusionOk="0" h="2883" w="5036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rect b="b" l="l" r="r" t="t"/>
              <a:pathLst>
                <a:path extrusionOk="0" h="2471" w="434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rect b="b" l="l" r="r" t="t"/>
              <a:pathLst>
                <a:path extrusionOk="0" h="1965" w="1679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rect b="b" l="l" r="r" t="t"/>
              <a:pathLst>
                <a:path extrusionOk="0" h="2091" w="10008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rect b="b" l="l" r="r" t="t"/>
              <a:pathLst>
                <a:path extrusionOk="0" h="1457" w="9976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rect b="b" l="l" r="r" t="t"/>
              <a:pathLst>
                <a:path extrusionOk="0" h="1300" w="2408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rect b="b" l="l" r="r" t="t"/>
              <a:pathLst>
                <a:path extrusionOk="0" h="13777" w="13777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rect b="b" l="l" r="r" t="t"/>
              <a:pathLst>
                <a:path extrusionOk="0" h="10959" w="10958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rect b="b" l="l" r="r" t="t"/>
              <a:pathLst>
                <a:path extrusionOk="0" h="10325" w="10325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rect b="b" l="l" r="r" t="t"/>
              <a:pathLst>
                <a:path extrusionOk="0" h="3407" w="3389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rect b="b" l="l" r="r" t="t"/>
              <a:pathLst>
                <a:path extrusionOk="0" h="3218" w="3548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rect b="b" l="l" r="r" t="t"/>
              <a:pathLst>
                <a:path extrusionOk="0" h="1743" w="35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rect b="b" l="l" r="r" t="t"/>
              <a:pathLst>
                <a:path extrusionOk="0" h="1743" w="35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rect b="b" l="l" r="r" t="t"/>
              <a:pathLst>
                <a:path extrusionOk="0" h="349" w="1743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rect b="b" l="l" r="r" t="t"/>
              <a:pathLst>
                <a:path extrusionOk="0" h="349" w="1743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rect b="b" l="l" r="r" t="t"/>
              <a:pathLst>
                <a:path extrusionOk="0" h="968" w="1078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rect b="b" l="l" r="r" t="t"/>
              <a:pathLst>
                <a:path extrusionOk="0" h="976" w="1046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rect b="b" l="l" r="r" t="t"/>
              <a:pathLst>
                <a:path extrusionOk="0" h="976" w="1078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rect b="b" l="l" r="r" t="t"/>
              <a:pathLst>
                <a:path extrusionOk="0" h="968" w="1046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rect b="b" l="l" r="r" t="t"/>
              <a:pathLst>
                <a:path extrusionOk="0" h="5194" w="5194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rect b="b" l="l" r="r" t="t"/>
              <a:pathLst>
                <a:path extrusionOk="0" h="4372" w="4372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rect b="b" l="l" r="r" t="t"/>
              <a:pathLst>
                <a:path extrusionOk="0" h="3770" w="377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rect b="b" l="l" r="r" t="t"/>
              <a:pathLst>
                <a:path extrusionOk="0" h="2978" w="149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rect b="b" l="l" r="r" t="t"/>
              <a:pathLst>
                <a:path extrusionOk="0" h="508" w="507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rect b="b" l="l" r="r" t="t"/>
              <a:pathLst>
                <a:path extrusionOk="0" h="507" w="539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rect b="b" l="l" r="r" t="t"/>
              <a:pathLst>
                <a:path extrusionOk="0" h="628" w="634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rect b="b" l="l" r="r" t="t"/>
              <a:pathLst>
                <a:path extrusionOk="0" h="628" w="666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rect b="b" l="l" r="r" t="t"/>
              <a:pathLst>
                <a:path extrusionOk="0" h="651" w="666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rect b="b" l="l" r="r" t="t"/>
              <a:pathLst>
                <a:path extrusionOk="0" h="626" w="666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rect b="b" l="l" r="r" t="t"/>
              <a:pathLst>
                <a:path extrusionOk="0" h="539" w="539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rect b="b" l="l" r="r" t="t"/>
              <a:pathLst>
                <a:path extrusionOk="0" h="539" w="539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rect b="b" l="l" r="r" t="t"/>
              <a:pathLst>
                <a:path extrusionOk="0" h="627" w="635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rect b="b" l="l" r="r" t="t"/>
              <a:pathLst>
                <a:path extrusionOk="0" h="626" w="635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rect b="b" l="l" r="r" t="t"/>
              <a:pathLst>
                <a:path extrusionOk="0" h="634" w="635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rect b="b" l="l" r="r" t="t"/>
              <a:pathLst>
                <a:path extrusionOk="0" h="648" w="634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rect b="b" l="l" r="r" t="t"/>
              <a:pathLst>
                <a:path extrusionOk="0" h="3170" w="3231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</a:t>
            </a: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rect b="b" l="l" r="r" t="t"/>
              <a:pathLst>
                <a:path extrusionOk="0" h="28997" w="107264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rect b="b" l="l" r="r" t="t"/>
              <a:pathLst>
                <a:path extrusionOk="0" h="27521" w="19604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rect b="b" l="l" r="r" t="t"/>
              <a:pathLst>
                <a:path extrusionOk="0" h="28997" w="107264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rect b="b" l="l" r="r" t="t"/>
              <a:pathLst>
                <a:path extrusionOk="0" h="28995" w="107264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rect b="b" l="l" r="r" t="t"/>
              <a:pathLst>
                <a:path extrusionOk="0" h="27553" w="19604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rect b="b" l="l" r="r" t="t"/>
              <a:pathLst>
                <a:path extrusionOk="0" h="19446" w="19446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rect b="b" l="l" r="r" t="t"/>
              <a:pathLst>
                <a:path extrusionOk="0" h="7745" w="9026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rect b="b" l="l" r="r" t="t"/>
              <a:pathLst>
                <a:path extrusionOk="0" h="8011" w="9059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rect b="b" l="l" r="r" t="t"/>
              <a:pathLst>
                <a:path extrusionOk="0" h="4783" w="3548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rect b="b" l="l" r="r" t="t"/>
              <a:pathLst>
                <a:path extrusionOk="0" h="19446" w="19415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rect b="b" l="l" r="r" t="t"/>
              <a:pathLst>
                <a:path extrusionOk="0" h="11872" w="928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rect b="b" l="l" r="r" t="t"/>
              <a:pathLst>
                <a:path extrusionOk="0" h="3390" w="586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rect b="b" l="l" r="r" t="t"/>
              <a:pathLst>
                <a:path extrusionOk="0" h="19414" w="19415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rect b="b" l="l" r="r" t="t"/>
              <a:pathLst>
                <a:path extrusionOk="0" h="8013" w="8014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rect b="b" l="l" r="r" t="t"/>
              <a:pathLst>
                <a:path extrusionOk="0" h="2091" w="2091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rect b="b" l="l" r="r" t="t"/>
              <a:pathLst>
                <a:path extrusionOk="0" h="6651" w="6651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rect b="b" l="l" r="r" t="t"/>
              <a:pathLst>
                <a:path extrusionOk="0" h="10270" w="12415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rect b="b" l="l" r="r" t="t"/>
              <a:pathLst>
                <a:path extrusionOk="0" h="34457" w="45731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rect b="b" l="l" r="r" t="t"/>
              <a:pathLst>
                <a:path extrusionOk="0" h="34457" w="45731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rect b="b" l="l" r="r" t="t"/>
              <a:pathLst>
                <a:path extrusionOk="0" h="26762" w="19129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rect b="b" l="l" r="r" t="t"/>
              <a:pathLst>
                <a:path extrusionOk="0" h="37396" w="24323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rect b="b" l="l" r="r" t="t"/>
              <a:pathLst>
                <a:path extrusionOk="0" h="7383" w="13239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rect b="b" l="l" r="r" t="t"/>
              <a:pathLst>
                <a:path extrusionOk="0" h="4221" w="5385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rect b="b" l="l" r="r" t="t"/>
              <a:pathLst>
                <a:path extrusionOk="0" h="7134" w="14411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rect b="b" l="l" r="r" t="t"/>
              <a:pathLst>
                <a:path extrusionOk="0" h="7134" w="14411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rect b="b" l="l" r="r" t="t"/>
              <a:pathLst>
                <a:path extrusionOk="0" h="5348" w="13524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rect b="b" l="l" r="r" t="t"/>
              <a:pathLst>
                <a:path extrusionOk="0" h="5005" w="3802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rect b="b" l="l" r="r" t="t"/>
              <a:pathLst>
                <a:path extrusionOk="0" h="2421" w="15582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rect b="b" l="l" r="r" t="t"/>
              <a:pathLst>
                <a:path extrusionOk="0" h="2421" w="15582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rect b="b" l="l" r="r" t="t"/>
              <a:pathLst>
                <a:path extrusionOk="0" h="9625" w="8488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rect b="b" l="l" r="r" t="t"/>
              <a:pathLst>
                <a:path extrusionOk="0" h="8222" w="833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rect b="b" l="l" r="r" t="t"/>
              <a:pathLst>
                <a:path extrusionOk="0" h="68140" w="94281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rect b="b" l="l" r="r" t="t"/>
              <a:pathLst>
                <a:path extrusionOk="0" h="12711" w="13809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rect b="b" l="l" r="r" t="t"/>
              <a:pathLst>
                <a:path extrusionOk="0" h="12711" w="13809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rect b="b" l="l" r="r" t="t"/>
              <a:pathLst>
                <a:path extrusionOk="0" h="9979" w="10832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rect b="b" l="l" r="r" t="t"/>
              <a:pathLst>
                <a:path extrusionOk="0" h="8807" w="9565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rect b="b" l="l" r="r" t="t"/>
              <a:pathLst>
                <a:path extrusionOk="0" h="19813" w="21536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rect b="b" l="l" r="r" t="t"/>
              <a:pathLst>
                <a:path extrusionOk="0" h="19813" w="21536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rect b="b" l="l" r="r" t="t"/>
              <a:pathLst>
                <a:path extrusionOk="0" h="17292" w="18781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rect b="b" l="l" r="r" t="t"/>
              <a:pathLst>
                <a:path extrusionOk="0" h="14382" w="16595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rect b="b" l="l" r="r" t="t"/>
              <a:pathLst>
                <a:path extrusionOk="0" h="4356" w="6208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rect b="b" l="l" r="r" t="t"/>
              <a:pathLst>
                <a:path extrusionOk="0" h="4356" w="6209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rect b="b" l="l" r="r" t="t"/>
              <a:pathLst>
                <a:path extrusionOk="0" h="3215" w="5891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rect b="b" l="l" r="r" t="t"/>
              <a:pathLst>
                <a:path extrusionOk="0" h="2502" w="6209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rect b="b" l="l" r="r" t="t"/>
              <a:pathLst>
                <a:path extrusionOk="0" h="6098" w="4467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rect b="b" l="l" r="r" t="t"/>
              <a:pathLst>
                <a:path extrusionOk="0" h="6098" w="4434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rect b="b" l="l" r="r" t="t"/>
              <a:pathLst>
                <a:path extrusionOk="0" h="6098" w="2408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rect b="b" l="l" r="r" t="t"/>
              <a:pathLst>
                <a:path extrusionOk="0" h="5860" w="3231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rect b="b" l="l" r="r" t="t"/>
              <a:pathLst>
                <a:path extrusionOk="0" h="52903" w="26731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rect b="b" l="l" r="r" t="t"/>
              <a:pathLst>
                <a:path extrusionOk="0" h="52655" w="35059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rect b="b" l="l" r="r" t="t"/>
              <a:pathLst>
                <a:path extrusionOk="0" h="16438" w="1479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rect b="b" l="l" r="r" t="t"/>
              <a:pathLst>
                <a:path extrusionOk="0" h="34116" w="31828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rect b="b" l="l" r="r" t="t"/>
              <a:pathLst>
                <a:path extrusionOk="0" h="31607" w="20015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rect b="b" l="l" r="r" t="t"/>
              <a:pathLst>
                <a:path extrusionOk="0" h="18686" w="10991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rect b="b" l="l" r="r" t="t"/>
              <a:pathLst>
                <a:path extrusionOk="0" h="4652" w="795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rect b="b" l="l" r="r" t="t"/>
              <a:pathLst>
                <a:path extrusionOk="0" h="4674" w="795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rect b="b" l="l" r="r" t="t"/>
              <a:pathLst>
                <a:path extrusionOk="0" h="4652" w="795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rect b="b" l="l" r="r" t="t"/>
              <a:pathLst>
                <a:path extrusionOk="0" h="4674" w="795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rect b="b" l="l" r="r" t="t"/>
              <a:pathLst>
                <a:path extrusionOk="0" h="3167" w="6303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rect b="b" l="l" r="r" t="t"/>
              <a:pathLst>
                <a:path extrusionOk="0" h="3169" w="6335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rect b="b" l="l" r="r" t="t"/>
              <a:pathLst>
                <a:path extrusionOk="0" h="2324" w="6177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rect b="b" l="l" r="r" t="t"/>
              <a:pathLst>
                <a:path extrusionOk="0" h="2355" w="6208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rect b="b" l="l" r="r" t="t"/>
              <a:pathLst>
                <a:path extrusionOk="0" h="18549" w="8773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rect b="b" l="l" r="r" t="t"/>
              <a:pathLst>
                <a:path extrusionOk="0" h="8861" w="9596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rect b="b" l="l" r="r" t="t"/>
              <a:pathLst>
                <a:path extrusionOk="0" h="8861" w="9596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rect b="b" l="l" r="r" t="t"/>
              <a:pathLst>
                <a:path extrusionOk="0" h="6638" w="7222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rect b="b" l="l" r="r" t="t"/>
              <a:pathLst>
                <a:path extrusionOk="0" h="5821" w="643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rect b="b" l="l" r="r" t="t"/>
              <a:pathLst>
                <a:path extrusionOk="0" h="8847" w="9628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rect b="b" l="l" r="r" t="t"/>
              <a:pathLst>
                <a:path extrusionOk="0" h="8847" w="9628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rect b="b" l="l" r="r" t="t"/>
              <a:pathLst>
                <a:path extrusionOk="0" h="6647" w="7222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rect b="b" l="l" r="r" t="t"/>
              <a:pathLst>
                <a:path extrusionOk="0" h="5831" w="6398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rect b="b" l="l" r="r" t="t"/>
              <a:pathLst>
                <a:path extrusionOk="0" h="8861" w="9629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rect b="b" l="l" r="r" t="t"/>
              <a:pathLst>
                <a:path extrusionOk="0" h="8861" w="9629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rect b="b" l="l" r="r" t="t"/>
              <a:pathLst>
                <a:path extrusionOk="0" h="6646" w="7221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rect b="b" l="l" r="r" t="t"/>
              <a:pathLst>
                <a:path extrusionOk="0" h="5820" w="6429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rect b="b" l="l" r="r" t="t"/>
              <a:pathLst>
                <a:path extrusionOk="0" h="8846" w="9629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rect b="b" l="l" r="r" t="t"/>
              <a:pathLst>
                <a:path extrusionOk="0" h="8846" w="9629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rect b="b" l="l" r="r" t="t"/>
              <a:pathLst>
                <a:path extrusionOk="0" h="6648" w="7221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rect b="b" l="l" r="r" t="t"/>
              <a:pathLst>
                <a:path extrusionOk="0" h="5820" w="6429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rect b="b" l="l" r="r" t="t"/>
              <a:pathLst>
                <a:path extrusionOk="0" h="3200" w="3073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rect b="b" l="l" r="r" t="t"/>
              <a:pathLst>
                <a:path extrusionOk="0" h="3394" w="130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rect b="b" l="l" r="r" t="t"/>
              <a:pathLst>
                <a:path extrusionOk="0" h="1241" w="3453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rect b="b" l="l" r="r" t="t"/>
              <a:pathLst>
                <a:path extrusionOk="0" h="3194" w="3295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rect b="b" l="l" r="r" t="t"/>
              <a:pathLst>
                <a:path extrusionOk="0" h="2865" w="3642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rect b="b" l="l" r="r" t="t"/>
              <a:pathLst>
                <a:path extrusionOk="0" h="12711" w="13809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rect b="b" l="l" r="r" t="t"/>
              <a:pathLst>
                <a:path extrusionOk="0" h="12711" w="13809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rect b="b" l="l" r="r" t="t"/>
              <a:pathLst>
                <a:path extrusionOk="0" h="9970" w="10831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rect b="b" l="l" r="r" t="t"/>
              <a:pathLst>
                <a:path extrusionOk="0" h="8827" w="9565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rect b="b" l="l" r="r" t="t"/>
              <a:pathLst>
                <a:path extrusionOk="0" h="45159" w="36579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rect b="b" l="l" r="r" t="t"/>
              <a:pathLst>
                <a:path extrusionOk="0" h="27300" w="36357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rect b="b" l="l" r="r" t="t"/>
              <a:pathLst>
                <a:path extrusionOk="0" h="9632" w="5353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rect b="b" l="l" r="r" t="t"/>
              <a:pathLst>
                <a:path extrusionOk="0" h="5521" w="6521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rect b="b" l="l" r="r" t="t"/>
              <a:pathLst>
                <a:path extrusionOk="0" h="5151" w="6394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rect b="b" l="l" r="r" t="t"/>
              <a:pathLst>
                <a:path extrusionOk="0" h="5171" w="6395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rect b="b" l="l" r="r" t="t"/>
              <a:pathLst>
                <a:path extrusionOk="0" h="2701" w="529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rect b="b" l="l" r="r" t="t"/>
              <a:pathLst>
                <a:path extrusionOk="0" h="26033" w="16215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rect b="b" l="l" r="r" t="t"/>
              <a:pathLst>
                <a:path extrusionOk="0" h="45541" w="16944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rect b="b" l="l" r="r" t="t"/>
              <a:pathLst>
                <a:path extrusionOk="0" h="22106" w="9881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rect b="b" l="l" r="r" t="t"/>
              <a:pathLst>
                <a:path extrusionOk="0" h="27553" w="19604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4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rect b="b" l="l" r="r" t="t"/>
              <a:pathLst>
                <a:path extrusionOk="0" h="540" w="18496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rect b="b" l="l" r="r" t="t"/>
              <a:pathLst>
                <a:path extrusionOk="0" h="540" w="18527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rect b="b" l="l" r="r" t="t"/>
              <a:pathLst>
                <a:path extrusionOk="0" h="40221" w="7063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rect b="b" l="l" r="r" t="t"/>
              <a:pathLst>
                <a:path extrusionOk="0" h="33760" w="4593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rect b="b" l="l" r="r" t="t"/>
              <a:pathLst>
                <a:path extrusionOk="0" h="22803" w="37307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rect b="b" l="l" r="r" t="t"/>
              <a:pathLst>
                <a:path extrusionOk="0" h="25431" w="11243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rect b="b" l="l" r="r" t="t"/>
              <a:pathLst>
                <a:path extrusionOk="0" h="34457" w="5955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rect b="b" l="l" r="r" t="t"/>
              <a:pathLst>
                <a:path extrusionOk="0" h="26634" w="13872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rect b="b" l="l" r="r" t="t"/>
              <a:pathLst>
                <a:path extrusionOk="0" h="2851" w="282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rect b="b" l="l" r="r" t="t"/>
              <a:pathLst>
                <a:path extrusionOk="0" h="2851" w="282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rect b="b" l="l" r="r" t="t"/>
              <a:pathLst>
                <a:path extrusionOk="0" h="2820" w="2851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rect b="b" l="l" r="r" t="t"/>
              <a:pathLst>
                <a:path extrusionOk="0" h="2852" w="282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rect b="b" l="l" r="r" t="t"/>
              <a:pathLst>
                <a:path extrusionOk="0" h="2819" w="282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rect b="b" l="l" r="r" t="t"/>
              <a:pathLst>
                <a:path extrusionOk="0" h="2819" w="2851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rect b="b" l="l" r="r" t="t"/>
              <a:pathLst>
                <a:path extrusionOk="0" h="17830" w="6778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rect b="b" l="l" r="r" t="t"/>
              <a:pathLst>
                <a:path extrusionOk="0" h="20372" w="34203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rect b="b" l="l" r="r" t="t"/>
              <a:pathLst>
                <a:path extrusionOk="0" h="27308" w="40316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rect b="b" l="l" r="r" t="t"/>
              <a:pathLst>
                <a:path extrusionOk="0" h="13112" w="38479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rect b="b" l="l" r="r" t="t"/>
              <a:pathLst>
                <a:path extrusionOk="0" h="7919" w="15234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rect b="b" l="l" r="r" t="t"/>
              <a:pathLst>
                <a:path extrusionOk="0" h="40221" w="7063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rect b="b" l="l" r="r" t="t"/>
              <a:pathLst>
                <a:path extrusionOk="0" h="33760" w="4593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rect b="b" l="l" r="r" t="t"/>
              <a:pathLst>
                <a:path extrusionOk="0" h="22803" w="37307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rect b="b" l="l" r="r" t="t"/>
              <a:pathLst>
                <a:path extrusionOk="0" h="25431" w="11244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rect b="b" l="l" r="r" t="t"/>
              <a:pathLst>
                <a:path extrusionOk="0" h="34457" w="5955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rect b="b" l="l" r="r" t="t"/>
              <a:pathLst>
                <a:path extrusionOk="0" h="26634" w="13872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rect b="b" l="l" r="r" t="t"/>
              <a:pathLst>
                <a:path extrusionOk="0" h="2851" w="2819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rect b="b" l="l" r="r" t="t"/>
              <a:pathLst>
                <a:path extrusionOk="0" h="2820" w="2851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rect b="b" l="l" r="r" t="t"/>
              <a:pathLst>
                <a:path extrusionOk="0" h="2852" w="2819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rect b="b" l="l" r="r" t="t"/>
              <a:pathLst>
                <a:path extrusionOk="0" h="2819" w="2819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rect b="b" l="l" r="r" t="t"/>
              <a:pathLst>
                <a:path extrusionOk="0" h="2851" w="2851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rect b="b" l="l" r="r" t="t"/>
              <a:pathLst>
                <a:path extrusionOk="0" h="2819" w="282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rect b="b" l="l" r="r" t="t"/>
              <a:pathLst>
                <a:path extrusionOk="0" h="2851" w="282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rect b="b" l="l" r="r" t="t"/>
              <a:pathLst>
                <a:path extrusionOk="0" h="17830" w="6778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rect b="b" l="l" r="r" t="t"/>
              <a:pathLst>
                <a:path extrusionOk="0" h="20372" w="34204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rect b="b" l="l" r="r" t="t"/>
              <a:pathLst>
                <a:path extrusionOk="0" h="27308" w="40316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rect b="b" l="l" r="r" t="t"/>
              <a:pathLst>
                <a:path extrusionOk="0" h="13112" w="38479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rect b="b" l="l" r="r" t="t"/>
              <a:pathLst>
                <a:path extrusionOk="0" h="7919" w="15266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rect b="b" l="l" r="r" t="t"/>
              <a:pathLst>
                <a:path extrusionOk="0" h="43451" w="571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rect b="b" l="l" r="r" t="t"/>
              <a:pathLst>
                <a:path extrusionOk="0" h="42564" w="571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rect b="b" l="l" r="r" t="t"/>
              <a:pathLst>
                <a:path extrusionOk="0" h="2819" w="2851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rect b="b" l="l" r="r" t="t"/>
              <a:pathLst>
                <a:path extrusionOk="0" h="2819" w="2851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rect b="b" l="l" r="r" t="t"/>
              <a:pathLst>
                <a:path extrusionOk="0" h="26107" w="27679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rect b="b" l="l" r="r" t="t"/>
              <a:pathLst>
                <a:path extrusionOk="0" h="17039" w="17039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rect b="b" l="l" r="r" t="t"/>
              <a:pathLst>
                <a:path extrusionOk="0" h="14252" w="14252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rect b="b" l="l" r="r" t="t"/>
              <a:pathLst>
                <a:path extrusionOk="0" h="12225" w="12859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rect b="b" l="l" r="r" t="t"/>
              <a:pathLst>
                <a:path extrusionOk="0" h="9818" w="814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rect b="b" l="l" r="r" t="t"/>
              <a:pathLst>
                <a:path extrusionOk="0" h="26076" w="27679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rect b="b" l="l" r="r" t="t"/>
              <a:pathLst>
                <a:path extrusionOk="0" h="13523" w="12289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rect b="b" l="l" r="r" t="t"/>
              <a:pathLst>
                <a:path extrusionOk="0" h="11180" w="9185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rect b="b" l="l" r="r" t="t"/>
              <a:pathLst>
                <a:path extrusionOk="0" h="3968" w="4054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rect b="b" l="l" r="r" t="t"/>
              <a:pathLst>
                <a:path extrusionOk="0" h="5060" w="529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rect b="b" l="l" r="r" t="t"/>
              <a:pathLst>
                <a:path extrusionOk="0" h="2344" w="2312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rect b="b" l="l" r="r" t="t"/>
              <a:pathLst>
                <a:path extrusionOk="0" h="2978" w="4213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rect b="b" l="l" r="r" t="t"/>
              <a:pathLst>
                <a:path extrusionOk="0" h="507" w="662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rect b="b" l="l" r="r" t="t"/>
              <a:pathLst>
                <a:path extrusionOk="0" h="477" w="662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rect b="b" l="l" r="r" t="t"/>
              <a:pathLst>
                <a:path extrusionOk="0" h="476" w="662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rect b="b" l="l" r="r" t="t"/>
              <a:pathLst>
                <a:path extrusionOk="0" h="9660" w="1061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rect b="b" l="l" r="r" t="t"/>
              <a:pathLst>
                <a:path extrusionOk="0" h="26107" w="27648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rect b="b" l="l" r="r" t="t"/>
              <a:pathLst>
                <a:path extrusionOk="0" h="7285" w="17039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rect b="b" l="l" r="r" t="t"/>
              <a:pathLst>
                <a:path extrusionOk="0" h="3769" w="8805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rect b="b" l="l" r="r" t="t"/>
              <a:pathLst>
                <a:path extrusionOk="0" h="7222" w="2218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rect b="b" l="l" r="r" t="t"/>
              <a:pathLst>
                <a:path extrusionOk="0" h="7222" w="2218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rect b="b" l="l" r="r" t="t"/>
              <a:pathLst>
                <a:path extrusionOk="0" h="7222" w="2218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rect b="b" l="l" r="r" t="t"/>
              <a:pathLst>
                <a:path extrusionOk="0" h="1489" w="13397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rect b="b" l="l" r="r" t="t"/>
              <a:pathLst>
                <a:path extrusionOk="0" h="1458" w="15582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rect b="b" l="l" r="r" t="t"/>
              <a:pathLst>
                <a:path extrusionOk="0" h="26076" w="27648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rect b="b" l="l" r="r" t="t"/>
              <a:pathLst>
                <a:path extrusionOk="0" h="2472" w="4815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rect b="b" l="l" r="r" t="t"/>
              <a:pathLst>
                <a:path extrusionOk="0" h="2440" w="4815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rect b="b" l="l" r="r" t="t"/>
              <a:pathLst>
                <a:path extrusionOk="0" h="2440" w="4815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rect b="b" l="l" r="r" t="t"/>
              <a:pathLst>
                <a:path extrusionOk="0" h="2440" w="4815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rect b="b" l="l" r="r" t="t"/>
              <a:pathLst>
                <a:path extrusionOk="0" h="2471" w="4815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rect b="b" l="l" r="r" t="t"/>
              <a:pathLst>
                <a:path extrusionOk="0" h="2440" w="4815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rect b="b" l="l" r="r" t="t"/>
              <a:pathLst>
                <a:path extrusionOk="0" h="2440" w="4815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rect b="b" l="l" r="r" t="t"/>
              <a:pathLst>
                <a:path extrusionOk="0" h="2439" w="4815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rect b="b" l="l" r="r" t="t"/>
              <a:pathLst>
                <a:path extrusionOk="0" h="2471" w="4783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rect b="b" l="l" r="r" t="t"/>
              <a:pathLst>
                <a:path extrusionOk="0" h="2471" w="4783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rect b="b" l="l" r="r" t="t"/>
              <a:pathLst>
                <a:path extrusionOk="0" h="2439" w="4783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rect b="b" l="l" r="r" t="t"/>
              <a:pathLst>
                <a:path extrusionOk="0" h="2440" w="4783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rect b="b" l="l" r="r" t="t"/>
              <a:pathLst>
                <a:path extrusionOk="0" h="6497" w="12668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rect b="b" l="l" r="r" t="t"/>
              <a:pathLst>
                <a:path extrusionOk="0" h="2661" w="2788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rect b="b" l="l" r="r" t="t"/>
              <a:pathLst>
                <a:path extrusionOk="0" h="26106" w="27679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rect b="b" l="l" r="r" t="t"/>
              <a:pathLst>
                <a:path extrusionOk="0" h="12003" w="12226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rect b="b" l="l" r="r" t="t"/>
              <a:pathLst>
                <a:path extrusionOk="0" h="6620" w="662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rect b="b" l="l" r="r" t="t"/>
              <a:pathLst>
                <a:path extrusionOk="0" h="3326" w="3326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rect b="b" l="l" r="r" t="t"/>
              <a:pathLst>
                <a:path extrusionOk="0" h="2978" w="301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rect b="b" l="l" r="r" t="t"/>
              <a:pathLst>
                <a:path extrusionOk="0" h="2978" w="301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rect b="b" l="l" r="r" t="t"/>
              <a:pathLst>
                <a:path extrusionOk="0" h="3010" w="301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rect b="b" l="l" r="r" t="t"/>
              <a:pathLst>
                <a:path extrusionOk="0" h="2978" w="301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rect b="b" l="l" r="r" t="t"/>
              <a:pathLst>
                <a:path extrusionOk="0" h="1869" w="2059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rect b="b" l="l" r="r" t="t"/>
              <a:pathLst>
                <a:path extrusionOk="0" h="3595" w="3707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rect b="b" l="l" r="r" t="t"/>
              <a:pathLst>
                <a:path extrusionOk="0" h="5892" w="4878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rect b="b" l="l" r="r" t="t"/>
              <a:pathLst>
                <a:path extrusionOk="0" h="7950" w="7981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rect b="b" l="l" r="r" t="t"/>
              <a:pathLst>
                <a:path extrusionOk="0" h="7919" w="7919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rect b="b" l="l" r="r" t="t"/>
              <a:pathLst>
                <a:path extrusionOk="0" h="2028" w="2027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rect b="b" l="l" r="r" t="t"/>
              <a:pathLst>
                <a:path extrusionOk="0" h="2186" w="887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rect b="b" l="l" r="r" t="t"/>
              <a:pathLst>
                <a:path extrusionOk="0" h="3073" w="3136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rect b="b" l="l" r="r" t="t"/>
              <a:pathLst>
                <a:path extrusionOk="0" h="3073" w="3073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rect b="b" l="l" r="r" t="t"/>
              <a:pathLst>
                <a:path extrusionOk="0" h="3073" w="3168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rect b="b" l="l" r="r" t="t"/>
              <a:pathLst>
                <a:path extrusionOk="0" h="1711" w="1743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rect b="b" l="l" r="r" t="t"/>
              <a:pathLst>
                <a:path extrusionOk="0" h="1711" w="1775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rect b="b" l="l" r="r" t="t"/>
              <a:pathLst>
                <a:path extrusionOk="0" h="2060" w="603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rect b="b" l="l" r="r" t="t"/>
              <a:pathLst>
                <a:path extrusionOk="0" h="26106" w="27648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rect b="b" l="l" r="r" t="t"/>
              <a:pathLst>
                <a:path extrusionOk="0" h="17039" w="12796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rect b="b" l="l" r="r" t="t"/>
              <a:pathLst>
                <a:path extrusionOk="0" h="12669" w="9154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rect b="b" l="l" r="r" t="t"/>
              <a:pathLst>
                <a:path extrusionOk="0" h="1173" w="1172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rect b="b" l="l" r="r" t="t"/>
              <a:pathLst>
                <a:path extrusionOk="0" h="12669" w="9154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rect b="b" l="l" r="r" t="t"/>
              <a:pathLst>
                <a:path extrusionOk="0" h="1933" w="697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rect b="b" l="l" r="r" t="t"/>
              <a:pathLst>
                <a:path extrusionOk="0" h="1964" w="1332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rect b="b" l="l" r="r" t="t"/>
              <a:pathLst>
                <a:path extrusionOk="0" h="1933" w="697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rect b="b" l="l" r="r" t="t"/>
              <a:pathLst>
                <a:path extrusionOk="0" h="1901" w="697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rect b="b" l="l" r="r" t="t"/>
              <a:pathLst>
                <a:path extrusionOk="0" h="1964" w="1332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rect b="b" l="l" r="r" t="t"/>
              <a:pathLst>
                <a:path extrusionOk="0" h="1901" w="697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rect b="b" l="l" r="r" t="t"/>
              <a:pathLst>
                <a:path extrusionOk="0" h="1901" w="697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rect b="b" l="l" r="r" t="t"/>
              <a:pathLst>
                <a:path extrusionOk="0" h="1964" w="1332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rect b="b" l="l" r="r" t="t"/>
              <a:pathLst>
                <a:path extrusionOk="0" h="1901" w="697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rect b="b" l="l" r="r" t="t"/>
              <a:pathLst>
                <a:path extrusionOk="0" h="1964" w="1331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rect b="b" l="l" r="r" t="t"/>
              <a:pathLst>
                <a:path extrusionOk="0" h="35217" w="44939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rect b="b" l="l" r="r" t="t"/>
              <a:pathLst>
                <a:path extrusionOk="0" h="29516" w="38479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rect b="b" l="l" r="r" t="t"/>
              <a:pathLst>
                <a:path extrusionOk="0" h="29200" w="3794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rect b="b" l="l" r="r" t="t"/>
              <a:pathLst>
                <a:path extrusionOk="0" h="5131" w="55738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rect b="b" l="l" r="r" t="t"/>
            <a:pathLst>
              <a:path extrusionOk="0" h="64455" w="7075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rect b="b" l="l" r="r" t="t"/>
            <a:pathLst>
              <a:path extrusionOk="0" h="72649" w="7265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rect b="b" l="l" r="r" t="t"/>
            <a:pathLst>
              <a:path extrusionOk="0" h="27877" w="95864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rect b="b" l="l" r="r" t="t"/>
            <a:pathLst>
              <a:path extrusionOk="0" h="444" w="64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rect b="b" l="l" r="r" t="t"/>
            <a:pathLst>
              <a:path extrusionOk="0" h="2471" w="508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rect b="b" l="l" r="r" t="t"/>
            <a:pathLst>
              <a:path extrusionOk="0" h="286" w="128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rect b="b" l="l" r="r" t="t"/>
            <a:pathLst>
              <a:path extrusionOk="0" h="255" w="128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rect b="b" l="l" r="r" t="t"/>
            <a:pathLst>
              <a:path extrusionOk="0" h="11813" w="8457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rect b="b" l="l" r="r" t="t"/>
            <a:pathLst>
              <a:path extrusionOk="0" h="18647" w="1137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rect b="b" l="l" r="r" t="t"/>
            <a:pathLst>
              <a:path extrusionOk="0" h="14442" w="909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rect b="b" l="l" r="r" t="t"/>
            <a:pathLst>
              <a:path extrusionOk="0" h="11211" w="1061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rect b="b" l="l" r="r" t="t"/>
            <a:pathLst>
              <a:path extrusionOk="0" h="11054" w="985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rect b="b" l="l" r="r" t="t"/>
            <a:pathLst>
              <a:path extrusionOk="0" h="25684" w="7285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rect b="b" l="l" r="r" t="t"/>
            <a:pathLst>
              <a:path extrusionOk="0" h="10673" w="857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rect b="b" l="l" r="r" t="t"/>
            <a:pathLst>
              <a:path extrusionOk="0" h="191" w="127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rect b="b" l="l" r="r" t="t"/>
            <a:pathLst>
              <a:path extrusionOk="0" h="33" w="1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rect b="b" l="l" r="r" t="t"/>
            <a:pathLst>
              <a:path extrusionOk="0" h="476" w="254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rect b="b" l="l" r="r" t="t"/>
            <a:pathLst>
              <a:path extrusionOk="0" h="96" w="64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rect b="b" l="l" r="r" t="t"/>
            <a:pathLst>
              <a:path extrusionOk="0" h="27109" w="15804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rect b="b" l="l" r="r" t="t"/>
            <a:pathLst>
              <a:path extrusionOk="0" h="4909" w="8614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rect b="b" l="l" r="r" t="t"/>
            <a:pathLst>
              <a:path extrusionOk="0" h="7095" w="4688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rect b="b" l="l" r="r" t="t"/>
            <a:pathLst>
              <a:path extrusionOk="0" h="761" w="255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rect b="b" l="l" r="r" t="t"/>
            <a:pathLst>
              <a:path extrusionOk="0" h="65" w="33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rect b="b" l="l" r="r" t="t"/>
            <a:pathLst>
              <a:path extrusionOk="0" h="26718" w="16184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rect b="b" l="l" r="r" t="t"/>
            <a:pathLst>
              <a:path extrusionOk="0" h="28819" w="12004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rect b="b" l="l" r="r" t="t"/>
            <a:pathLst>
              <a:path extrusionOk="0" h="2914" w="833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rect b="b" l="l" r="r" t="t"/>
            <a:pathLst>
              <a:path extrusionOk="0" h="1717" w="7633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rect b="b" l="l" r="r" t="t"/>
            <a:pathLst>
              <a:path extrusionOk="0" h="2503" w="7728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rect b="b" l="l" r="r" t="t"/>
            <a:pathLst>
              <a:path extrusionOk="0" h="7317" w="1046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rect b="b" l="l" r="r" t="t"/>
            <a:pathLst>
              <a:path extrusionOk="0" h="6620" w="3453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rect b="b" l="l" r="r" t="t"/>
            <a:pathLst>
              <a:path extrusionOk="0" h="5797" w="2629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rect b="b" l="l" r="r" t="t"/>
            <a:pathLst>
              <a:path extrusionOk="0" h="11433" w="11434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rect b="b" l="l" r="r" t="t"/>
            <a:pathLst>
              <a:path extrusionOk="0" h="3231" w="14252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rect b="b" l="l" r="r" t="t"/>
            <a:pathLst>
              <a:path extrusionOk="0" h="1521" w="11434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rect b="b" l="l" r="r" t="t"/>
            <a:pathLst>
              <a:path extrusionOk="0" h="5480" w="73917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rect b="b" l="l" r="r" t="t"/>
            <a:pathLst>
              <a:path extrusionOk="0" h="31978" w="29897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rect b="b" l="l" r="r" t="t"/>
            <a:pathLst>
              <a:path extrusionOk="0" h="25539" w="27997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rect b="b" l="l" r="r" t="t"/>
            <a:pathLst>
              <a:path extrusionOk="0" h="15743" w="56783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rect b="b" l="l" r="r" t="t"/>
            <a:pathLst>
              <a:path extrusionOk="0" h="17689" w="1175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rect b="b" l="l" r="r" t="t"/>
            <a:pathLst>
              <a:path extrusionOk="0" h="14307" w="16184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rect b="b" l="l" r="r" t="t"/>
            <a:pathLst>
              <a:path extrusionOk="0" h="19431" w="14568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rect b="b" l="l" r="r" t="t"/>
            <a:pathLst>
              <a:path extrusionOk="0" h="17689" w="11719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rect b="b" l="l" r="r" t="t"/>
            <a:pathLst>
              <a:path extrusionOk="0" h="19431" w="14569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rect b="b" l="l" r="r" t="t"/>
            <a:pathLst>
              <a:path extrusionOk="0" h="31891" w="20459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rect b="b" l="l" r="r" t="t"/>
            <a:pathLst>
              <a:path extrusionOk="0" h="7365" w="13682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rect b="b" l="l" r="r" t="t"/>
            <a:pathLst>
              <a:path extrusionOk="0" h="11553" w="8298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rect b="b" l="l" r="r" t="t"/>
            <a:pathLst>
              <a:path extrusionOk="0" h="24488" w="15613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rect b="b" l="l" r="r" t="t"/>
            <a:pathLst>
              <a:path extrusionOk="0" h="5771" w="5194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rect b="b" l="l" r="r" t="t"/>
            <a:pathLst>
              <a:path extrusionOk="0" h="15562" w="12859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rect b="b" l="l" r="r" t="t"/>
            <a:pathLst>
              <a:path extrusionOk="0" h="10638" w="1194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rect b="b" l="l" r="r" t="t"/>
            <a:pathLst>
              <a:path extrusionOk="0" h="11635" w="15297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rect b="b" l="l" r="r" t="t"/>
            <a:pathLst>
              <a:path extrusionOk="0" h="634" w="28756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rect b="b" l="l" r="r" t="t"/>
            <a:pathLst>
              <a:path extrusionOk="0" h="5448" w="14949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rect b="b" l="l" r="r" t="t"/>
            <a:pathLst>
              <a:path extrusionOk="0" h="5005" w="14601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rect b="b" l="l" r="r" t="t"/>
            <a:pathLst>
              <a:path extrusionOk="0" h="19097" w="2844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rect b="b" l="l" r="r" t="t"/>
            <a:pathLst>
              <a:path extrusionOk="0" h="5925" w="9501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rect b="b" l="l" r="r" t="t"/>
            <a:pathLst>
              <a:path extrusionOk="0" h="19097" w="28883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rect b="b" l="l" r="r" t="t"/>
            <a:pathLst>
              <a:path extrusionOk="0" h="1141" w="25178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rect b="b" l="l" r="r" t="t"/>
            <a:pathLst>
              <a:path extrusionOk="0" h="3492" w="3738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rect b="b" l="l" r="r" t="t"/>
            <a:pathLst>
              <a:path extrusionOk="0" h="17061" w="31516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rect b="b" l="l" r="r" t="t"/>
            <a:pathLst>
              <a:path extrusionOk="0" h="15843" w="25025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rect b="b" l="l" r="r" t="t"/>
            <a:pathLst>
              <a:path extrusionOk="0" h="5607" w="9882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rect b="b" l="l" r="r" t="t"/>
            <a:pathLst>
              <a:path extrusionOk="0" h="4245" w="14062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rect b="b" l="l" r="r" t="t"/>
            <a:pathLst>
              <a:path extrusionOk="0" h="15843" w="25025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rect b="b" l="l" r="r" t="t"/>
            <a:pathLst>
              <a:path extrusionOk="0" h="5247" w="1441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rect b="b" l="l" r="r" t="t"/>
            <a:pathLst>
              <a:path extrusionOk="0" h="5925" w="9501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rect b="b" l="l" r="r" t="t"/>
            <a:pathLst>
              <a:path extrusionOk="0" h="8995" w="6271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rect b="b" l="l" r="r" t="t"/>
            <a:pathLst>
              <a:path extrusionOk="0" h="5543" w="5448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rect b="b" l="l" r="r" t="t"/>
            <a:pathLst>
              <a:path extrusionOk="0" h="5036" w="666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rect b="b" l="l" r="r" t="t"/>
            <a:pathLst>
              <a:path extrusionOk="0" h="8995" w="3041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rect b="b" l="l" r="r" t="t"/>
            <a:pathLst>
              <a:path extrusionOk="0" h="23879" w="67931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rect b="b" l="l" r="r" t="t"/>
            <a:pathLst>
              <a:path extrusionOk="0" h="23879" w="67931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rect b="b" l="l" r="r" t="t"/>
            <a:pathLst>
              <a:path extrusionOk="0" h="20976" w="22454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rect b="b" l="l" r="r" t="t"/>
            <a:pathLst>
              <a:path extrusionOk="0" h="20969" w="21979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rect b="b" l="l" r="r" t="t"/>
            <a:pathLst>
              <a:path extrusionOk="0" h="17673" w="17673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rect b="b" l="l" r="r" t="t"/>
            <a:pathLst>
              <a:path extrusionOk="0" h="11275" w="6398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rect b="b" l="l" r="r" t="t"/>
            <a:pathLst>
              <a:path extrusionOk="0" h="23879" w="67931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rect b="b" l="l" r="r" t="t"/>
            <a:pathLst>
              <a:path extrusionOk="0" h="23880" w="67931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rect b="b" l="l" r="r" t="t"/>
            <a:pathLst>
              <a:path extrusionOk="0" h="20966" w="20965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rect b="b" l="l" r="r" t="t"/>
            <a:pathLst>
              <a:path extrusionOk="0" h="17672" w="17672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rect b="b" l="l" r="r" t="t"/>
            <a:pathLst>
              <a:path extrusionOk="0" h="1521" w="11434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rect b="b" l="l" r="r" t="t"/>
            <a:pathLst>
              <a:path extrusionOk="0" h="6842" w="11434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rect b="b" l="l" r="r" t="t"/>
            <a:pathLst>
              <a:path extrusionOk="0" h="2693" w="1109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rect b="b" l="l" r="r" t="t"/>
            <a:pathLst>
              <a:path extrusionOk="0" h="2693" w="1077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rect b="b" l="l" r="r" t="t"/>
            <a:pathLst>
              <a:path extrusionOk="0" h="23879" w="67931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rect b="b" l="l" r="r" t="t"/>
            <a:pathLst>
              <a:path extrusionOk="0" h="23848" w="67963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rect b="b" l="l" r="r" t="t"/>
            <a:pathLst>
              <a:path extrusionOk="0" h="17641" w="17641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rect b="b" l="l" r="r" t="t"/>
            <a:pathLst>
              <a:path extrusionOk="0" h="12890" w="12859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rect b="b" l="l" r="r" t="t"/>
            <a:pathLst>
              <a:path extrusionOk="0" h="12890" w="662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rect b="b" l="l" r="r" t="t"/>
            <a:pathLst>
              <a:path extrusionOk="0" h="12827" w="7285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rect b="b" l="l" r="r" t="t"/>
            <a:pathLst>
              <a:path extrusionOk="0" h="12827" w="3833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rect b="b" l="l" r="r" t="t"/>
            <a:pathLst>
              <a:path extrusionOk="0" h="381" w="12859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rect b="b" l="l" r="r" t="t"/>
            <a:pathLst>
              <a:path extrusionOk="0" h="381" w="10705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rect b="b" l="l" r="r" t="t"/>
            <a:pathLst>
              <a:path extrusionOk="0" h="381" w="10705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rect b="b" l="l" r="r" t="t"/>
            <a:pathLst>
              <a:path extrusionOk="0" h="12890" w="381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rect b="b" l="l" r="r" t="t"/>
            <a:pathLst>
              <a:path extrusionOk="0" h="23879" w="67931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rect b="b" l="l" r="r" t="t"/>
            <a:pathLst>
              <a:path extrusionOk="0" h="23879" w="67963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rect b="b" l="l" r="r" t="t"/>
            <a:pathLst>
              <a:path extrusionOk="0" h="17672" w="17641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rect b="b" l="l" r="r" t="t"/>
            <a:pathLst>
              <a:path extrusionOk="0" h="13207" w="13207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rect b="b" l="l" r="r" t="t"/>
            <a:pathLst>
              <a:path extrusionOk="0" h="7285" w="3548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rect b="b" l="l" r="r" t="t"/>
            <a:pathLst>
              <a:path extrusionOk="0" h="1490" w="1489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rect b="b" l="l" r="r" t="t"/>
            <a:pathLst>
              <a:path extrusionOk="0" h="23879" w="67931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rect b="b" l="l" r="r" t="t"/>
            <a:pathLst>
              <a:path extrusionOk="0" h="23879" w="67963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rect b="b" l="l" r="r" t="t"/>
            <a:pathLst>
              <a:path extrusionOk="0" h="20965" w="20966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rect b="b" l="l" r="r" t="t"/>
            <a:pathLst>
              <a:path extrusionOk="0" h="17672" w="17641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rect b="b" l="l" r="r" t="t"/>
            <a:pathLst>
              <a:path extrusionOk="0" h="1204" w="317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rect b="b" l="l" r="r" t="t"/>
            <a:pathLst>
              <a:path extrusionOk="0" h="951" w="1014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rect b="b" l="l" r="r" t="t"/>
            <a:pathLst>
              <a:path extrusionOk="0" h="413" w="1205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rect b="b" l="l" r="r" t="t"/>
            <a:pathLst>
              <a:path extrusionOk="0" h="445" w="1204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rect b="b" l="l" r="r" t="t"/>
            <a:pathLst>
              <a:path extrusionOk="0" h="951" w="1014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rect b="b" l="l" r="r" t="t"/>
            <a:pathLst>
              <a:path extrusionOk="0" h="9280" w="6652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rect b="b" l="l" r="r" t="t"/>
            <a:pathLst>
              <a:path extrusionOk="0" h="23879" w="67931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rect b="b" l="l" r="r" t="t"/>
            <a:pathLst>
              <a:path extrusionOk="0" h="23848" w="67931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rect b="b" l="l" r="r" t="t"/>
            <a:pathLst>
              <a:path extrusionOk="0" h="20966" w="20966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rect b="b" l="l" r="r" t="t"/>
            <a:pathLst>
              <a:path extrusionOk="0" h="17641" w="17673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rect b="b" l="l" r="r" t="t"/>
            <a:pathLst>
              <a:path extrusionOk="0" h="7665" w="8171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rect b="b" l="l" r="r" t="t"/>
            <a:pathLst>
              <a:path extrusionOk="0" h="1997" w="1901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rect b="b" l="l" r="r" t="t"/>
            <a:pathLst>
              <a:path extrusionOk="0" h="3674" w="3421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rect b="b" l="l" r="r" t="t"/>
            <a:pathLst>
              <a:path extrusionOk="0" h="1489" w="263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rect b="b" l="l" r="r" t="t"/>
            <a:pathLst>
              <a:path extrusionOk="0" h="634" w="697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</a:t>
            </a: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298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b="1" lang="en" sz="1100" u="sng">
                <a:solidFill>
                  <a:srgbClr val="869FB2"/>
                </a:solidFill>
              </a:rPr>
              <a:t>S</a:t>
            </a:r>
            <a:r>
              <a:rPr b="1" lang="en" sz="12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b="1" lang="en" sz="12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</a:rPr>
              <a:t>You are allowed to:</a:t>
            </a:r>
            <a:endParaRPr b="1" sz="11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</a:rPr>
              <a:t>You are not allowed to:</a:t>
            </a:r>
            <a:endParaRPr b="1" sz="11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 sz="1100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rect b="b" l="l" r="r" t="t"/>
              <a:pathLst>
                <a:path extrusionOk="0" h="23277" w="130478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rect b="b" l="l" r="r" t="t"/>
              <a:pathLst>
                <a:path extrusionOk="0" h="13650" w="13619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rect b="b" l="l" r="r" t="t"/>
              <a:pathLst>
                <a:path extrusionOk="0" h="2439" w="2439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rect b="b" l="l" r="r" t="t"/>
              <a:pathLst>
                <a:path extrusionOk="0" h="20681" w="93678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rect b="b" l="l" r="r" t="t"/>
              <a:pathLst>
                <a:path extrusionOk="0" h="23278" w="130509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rect b="b" l="l" r="r" t="t"/>
              <a:pathLst>
                <a:path extrusionOk="0" h="13652" w="15456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rect b="b" l="l" r="r" t="t"/>
              <a:pathLst>
                <a:path extrusionOk="0" h="2439" w="2439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rect b="b" l="l" r="r" t="t"/>
              <a:pathLst>
                <a:path extrusionOk="0" h="20681" w="93709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rect b="b" l="l" r="r" t="t"/>
              <a:pathLst>
                <a:path extrusionOk="0" h="8995" w="8995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rect b="b" l="l" r="r" t="t"/>
              <a:pathLst>
                <a:path extrusionOk="0" h="381" w="35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rect b="b" l="l" r="r" t="t"/>
              <a:pathLst>
                <a:path extrusionOk="0" h="373" w="381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rect b="b" l="l" r="r" t="t"/>
              <a:pathLst>
                <a:path extrusionOk="0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rect b="b" l="l" r="r" t="t"/>
              <a:pathLst>
                <a:path extrusionOk="0" h="381" w="349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rect b="b" l="l" r="r" t="t"/>
              <a:pathLst>
                <a:path extrusionOk="0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rect b="b" l="l" r="r" t="t"/>
              <a:pathLst>
                <a:path extrusionOk="0" h="349" w="35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rect b="b" l="l" r="r" t="t"/>
              <a:pathLst>
                <a:path extrusionOk="0" h="349" w="32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rect b="b" l="l" r="r" t="t"/>
              <a:pathLst>
                <a:path extrusionOk="0" h="349" w="32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rect b="b" l="l" r="r" t="t"/>
              <a:pathLst>
                <a:path extrusionOk="0" h="349" w="412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rect b="b" l="l" r="r" t="t"/>
              <a:pathLst>
                <a:path extrusionOk="0" h="349" w="381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rect b="b" l="l" r="r" t="t"/>
              <a:pathLst>
                <a:path extrusionOk="0" h="349" w="381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rect b="b" l="l" r="r" t="t"/>
              <a:pathLst>
                <a:path extrusionOk="0" h="8995" w="8995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rect b="b" l="l" r="r" t="t"/>
              <a:pathLst>
                <a:path extrusionOk="0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rect b="b" l="l" r="r" t="t"/>
              <a:pathLst>
                <a:path extrusionOk="0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rect b="b" l="l" r="r" t="t"/>
              <a:pathLst>
                <a:path extrusionOk="0" h="349" w="32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rect b="b" l="l" r="r" t="t"/>
              <a:pathLst>
                <a:path extrusionOk="0" h="349" w="32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h="349" w="33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rect b="b" l="l" r="r" t="t"/>
              <a:pathLst>
                <a:path extrusionOk="0" h="381" w="33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rect b="b" l="l" r="r" t="t"/>
              <a:pathLst>
                <a:path extrusionOk="0" h="381" w="32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rect b="b" l="l" r="r" t="t"/>
              <a:pathLst>
                <a:path extrusionOk="0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rect b="b" l="l" r="r" t="t"/>
              <a:pathLst>
                <a:path extrusionOk="0" h="413" w="32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rect b="b" l="l" r="r" t="t"/>
              <a:pathLst>
                <a:path extrusionOk="0" h="413" w="33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rect b="b" l="l" r="r" t="t"/>
              <a:pathLst>
                <a:path extrusionOk="0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rect b="b" l="l" r="r" t="t"/>
              <a:pathLst>
                <a:path extrusionOk="0" fill="none" h="8995" w="8995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rect b="b" l="l" r="r" t="t"/>
              <a:pathLst>
                <a:path extrusionOk="0" fill="none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rect b="b" l="l" r="r" t="t"/>
              <a:pathLst>
                <a:path extrusionOk="0" fill="none" h="413" w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rect b="b" l="l" r="r" t="t"/>
              <a:pathLst>
                <a:path extrusionOk="0" fill="none" h="349" w="32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rect b="b" l="l" r="r" t="t"/>
              <a:pathLst>
                <a:path extrusionOk="0" fill="none" h="349" w="32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rect b="b" l="l" r="r" t="t"/>
              <a:pathLst>
                <a:path extrusionOk="0" fill="none" h="349" w="33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rect b="b" l="l" r="r" t="t"/>
              <a:pathLst>
                <a:path extrusionOk="0" fill="none" h="349" w="1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rect b="b" l="l" r="r" t="t"/>
              <a:pathLst>
                <a:path extrusionOk="0" fill="none" h="381" w="33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rect b="b" l="l" r="r" t="t"/>
              <a:pathLst>
                <a:path extrusionOk="0" fill="none" h="381" w="32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rect b="b" l="l" r="r" t="t"/>
              <a:pathLst>
                <a:path extrusionOk="0" fill="none" h="381" w="1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rect b="b" l="l" r="r" t="t"/>
              <a:pathLst>
                <a:path extrusionOk="0" fill="none" h="413" w="32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rect b="b" l="l" r="r" t="t"/>
              <a:pathLst>
                <a:path extrusionOk="0" fill="none" h="413" w="33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rect b="b" l="l" r="r" t="t"/>
              <a:pathLst>
                <a:path extrusionOk="0" fill="none" h="413" w="1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rect b="b" l="l" r="r" t="t"/>
              <a:pathLst>
                <a:path extrusionOk="0" h="23246" w="130478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rect b="b" l="l" r="r" t="t"/>
              <a:pathLst>
                <a:path extrusionOk="0" h="13618" w="13619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rect b="b" l="l" r="r" t="t"/>
              <a:pathLst>
                <a:path extrusionOk="0" h="2440" w="2439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rect b="b" l="l" r="r" t="t"/>
              <a:pathLst>
                <a:path extrusionOk="0" h="20712" w="93678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rect b="b" l="l" r="r" t="t"/>
              <a:pathLst>
                <a:path extrusionOk="0" h="8235" w="7443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cap="flat" cmpd="sng" w="2375">
              <a:solidFill>
                <a:srgbClr val="F2A365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rect b="b" l="l" r="r" t="t"/>
              <a:pathLst>
                <a:path extrusionOk="0" h="4471" w="2439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cap="flat" cmpd="sng" w="2375">
              <a:solidFill>
                <a:srgbClr val="F2A365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rect b="b" l="l" r="r" t="t"/>
              <a:pathLst>
                <a:path extrusionOk="0" h="23278" w="130509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rect b="b" l="l" r="r" t="t"/>
              <a:pathLst>
                <a:path extrusionOk="0" h="13650" w="13619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rect b="b" l="l" r="r" t="t"/>
              <a:pathLst>
                <a:path extrusionOk="0" h="2440" w="2439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rect b="b" l="l" r="r" t="t"/>
              <a:pathLst>
                <a:path extrusionOk="0" h="20680" w="93709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rect b="b" l="l" r="r" t="t"/>
              <a:pathLst>
                <a:path extrusionOk="0" h="9312" w="586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cap="flat" cmpd="sng" w="2375">
              <a:solidFill>
                <a:srgbClr val="F2A365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rect b="b" l="l" r="r" t="t"/>
              <a:pathLst>
                <a:path extrusionOk="0" h="3136" w="206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cap="flat" cmpd="sng" w="2375">
              <a:solidFill>
                <a:srgbClr val="F2A365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rect b="b" l="l" r="r" t="t"/>
              <a:pathLst>
                <a:path extrusionOk="0" h="23277" w="130478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rect b="b" l="l" r="r" t="t"/>
              <a:pathLst>
                <a:path extrusionOk="0" h="13651" w="13619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rect b="b" l="l" r="r" t="t"/>
              <a:pathLst>
                <a:path extrusionOk="0" h="2439" w="2439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rect b="b" l="l" r="r" t="t"/>
              <a:pathLst>
                <a:path extrusionOk="0" h="20681" w="93678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rect b="b" l="l" r="r" t="t"/>
              <a:pathLst>
                <a:path extrusionOk="0" h="4244" w="1205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rect b="b" l="l" r="r" t="t"/>
              <a:pathLst>
                <a:path extrusionOk="0" h="5702" w="1521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rect b="b" l="l" r="r" t="t"/>
              <a:pathLst>
                <a:path extrusionOk="0" h="4244" w="1173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rect b="b" l="l" r="r" t="t"/>
              <a:pathLst>
                <a:path extrusionOk="0" h="5702" w="1521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rect b="b" l="l" r="r" t="t"/>
              <a:pathLst>
                <a:path extrusionOk="0" h="6525" w="3168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rect b="b" l="l" r="r" t="t"/>
              <a:pathLst>
                <a:path extrusionOk="0" h="4215" w="1205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rect b="b" l="l" r="r" t="t"/>
              <a:pathLst>
                <a:path extrusionOk="0" h="5686" w="1521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rect b="b" l="l" r="r" t="t"/>
              <a:pathLst>
                <a:path extrusionOk="0" h="4215" w="1173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rect b="b" l="l" r="r" t="t"/>
              <a:pathLst>
                <a:path extrusionOk="0" h="5686" w="1521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rect b="b" l="l" r="r" t="t"/>
              <a:pathLst>
                <a:path extrusionOk="0" h="6525" w="3168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rect b="b" l="l" r="r" t="t"/>
              <a:pathLst>
                <a:path extrusionOk="0" fill="none" h="4244" w="1205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rect b="b" l="l" r="r" t="t"/>
              <a:pathLst>
                <a:path extrusionOk="0" fill="none" h="5702" w="1521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rect b="b" l="l" r="r" t="t"/>
              <a:pathLst>
                <a:path extrusionOk="0" fill="none" h="4244" w="1173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rect b="b" l="l" r="r" t="t"/>
              <a:pathLst>
                <a:path extrusionOk="0" fill="none" h="5702" w="1521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rect b="b" l="l" r="r" t="t"/>
              <a:pathLst>
                <a:path extrusionOk="0" fill="none" h="6525" w="3168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30475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rect b="b" l="l" r="r" t="t"/>
              <a:pathLst>
                <a:path extrusionOk="0" h="23246" w="130509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rect b="b" l="l" r="r" t="t"/>
              <a:pathLst>
                <a:path extrusionOk="0" h="13619" w="13619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rect b="b" l="l" r="r" t="t"/>
              <a:pathLst>
                <a:path extrusionOk="0" h="2439" w="2439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rect b="b" l="l" r="r" t="t"/>
              <a:pathLst>
                <a:path extrusionOk="0" h="20713" w="93709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rect b="b" l="l" r="r" t="t"/>
              <a:pathLst>
                <a:path extrusionOk="0" h="3105" w="3104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rect b="b" l="l" r="r" t="t"/>
              <a:pathLst>
                <a:path extrusionOk="0" h="8995" w="9026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rect b="b" l="l" r="r" t="t"/>
              <a:pathLst>
                <a:path extrusionOk="0" h="9038" w="9311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rect b="b" l="l" r="r" t="t"/>
              <a:pathLst>
                <a:path extrusionOk="0" fill="none" h="9185" w="9311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rect b="b" l="l" r="r" t="t"/>
              <a:pathLst>
                <a:path extrusionOk="0" h="33919" w="32968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rect b="b" l="l" r="r" t="t"/>
              <a:pathLst>
                <a:path extrusionOk="0" h="48993" w="31163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rect b="b" l="l" r="r" t="t"/>
              <a:pathLst>
                <a:path extrusionOk="0" h="35660" w="63815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rect b="b" l="l" r="r" t="t"/>
              <a:pathLst>
                <a:path extrusionOk="0" h="12858" w="14126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rect b="b" l="l" r="r" t="t"/>
              <a:pathLst>
                <a:path extrusionOk="0" h="12858" w="14157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rect b="b" l="l" r="r" t="t"/>
              <a:pathLst>
                <a:path extrusionOk="0" h="59601" w="61408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rect b="b" l="l" r="r" t="t"/>
              <a:pathLst>
                <a:path extrusionOk="0" h="13460" w="14031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rect b="b" l="l" r="r" t="t"/>
              <a:pathLst>
                <a:path extrusionOk="0" h="13460" w="14031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</a:t>
            </a: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rect b="b" l="l" r="r" t="t"/>
              <a:pathLst>
                <a:path extrusionOk="0" h="1901" w="1901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rect b="b" l="l" r="r" t="t"/>
              <a:pathLst>
                <a:path extrusionOk="0" h="8552" w="8551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rect b="b" l="l" r="r" t="t"/>
              <a:pathLst>
                <a:path extrusionOk="0" h="1680" w="1679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rect b="b" l="l" r="r" t="t"/>
              <a:pathLst>
                <a:path extrusionOk="0" h="1299" w="1331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rect b="b" l="l" r="r" t="t"/>
              <a:pathLst>
                <a:path extrusionOk="0" h="1300" w="1299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rect b="b" l="l" r="r" t="t"/>
              <a:pathLst>
                <a:path extrusionOk="0" h="6398" w="8298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rect b="b" l="l" r="r" t="t"/>
              <a:pathLst>
                <a:path extrusionOk="0" h="2598" w="149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rect b="b" l="l" r="r" t="t"/>
              <a:pathLst>
                <a:path extrusionOk="0" h="3327" w="149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rect b="b" l="l" r="r" t="t"/>
              <a:pathLst>
                <a:path extrusionOk="0" h="4087" w="149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rect b="b" l="l" r="r" t="t"/>
              <a:pathLst>
                <a:path extrusionOk="0" h="4815" w="1489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rect b="b" l="l" r="r" t="t"/>
              <a:pathLst>
                <a:path extrusionOk="0" h="2852" w="6905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rect b="b" l="l" r="r" t="t"/>
              <a:pathLst>
                <a:path extrusionOk="0" h="507" w="2692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rect b="b" l="l" r="r" t="t"/>
              <a:pathLst>
                <a:path extrusionOk="0" h="507" w="1869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rect b="b" l="l" r="r" t="t"/>
              <a:pathLst>
                <a:path extrusionOk="0" h="7285" w="624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rect b="b" l="l" r="r" t="t"/>
              <a:pathLst>
                <a:path extrusionOk="0" h="2940" w="1711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rect b="b" l="l" r="r" t="t"/>
              <a:pathLst>
                <a:path extrusionOk="0" h="9882" w="9881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rect b="b" l="l" r="r" t="t"/>
              <a:pathLst>
                <a:path extrusionOk="0" h="7158" w="3738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rect b="b" l="l" r="r" t="t"/>
              <a:pathLst>
                <a:path extrusionOk="0" fill="none" h="18686" w="1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rect b="b" l="l" r="r" t="t"/>
              <a:pathLst>
                <a:path extrusionOk="0" h="17673" w="32399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this planet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Mercury is the closest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rect b="b" l="l" r="r" t="t"/>
              <a:pathLst>
                <a:path extrusionOk="0" h="11877" w="25209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rect b="b" l="l" r="r" t="t"/>
              <a:pathLst>
                <a:path extrusionOk="0" h="35744" w="45035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rect b="b" l="l" r="r" t="t"/>
              <a:pathLst>
                <a:path extrusionOk="0" h="14727" w="28883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rect b="b" l="l" r="r" t="t"/>
              <a:pathLst>
                <a:path extrusionOk="0" h="22106" w="15836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rect b="b" l="l" r="r" t="t"/>
              <a:pathLst>
                <a:path extrusionOk="0" h="44896" w="40759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rect b="b" l="l" r="r" t="t"/>
              <a:pathLst>
                <a:path extrusionOk="0" h="26476" w="19921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rect b="b" l="l" r="r" t="t"/>
              <a:pathLst>
                <a:path extrusionOk="0" h="35454" w="45763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rect b="b" l="l" r="r" t="t"/>
              <a:pathLst>
                <a:path extrusionOk="0" h="11845" w="25273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rect b="b" l="l" r="r" t="t"/>
              <a:pathLst>
                <a:path extrusionOk="0" h="14757" w="29105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rect b="b" l="l" r="r" t="t"/>
              <a:pathLst>
                <a:path extrusionOk="0" h="26160" w="12352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rect b="b" l="l" r="r" t="t"/>
              <a:pathLst>
                <a:path extrusionOk="0" h="47126" w="3281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rect b="b" l="l" r="r" t="t"/>
              <a:pathLst>
                <a:path extrusionOk="0" h="30372" w="14759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rect b="b" l="l" r="r" t="t"/>
              <a:pathLst>
                <a:path extrusionOk="0" h="26128" w="12352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rect b="b" l="l" r="r" t="t"/>
              <a:pathLst>
                <a:path extrusionOk="0" h="47113" w="33031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rect b="b" l="l" r="r" t="t"/>
              <a:pathLst>
                <a:path extrusionOk="0" h="30404" w="15773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rect b="b" l="l" r="r" t="t"/>
              <a:pathLst>
                <a:path extrusionOk="0" h="22074" w="15772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rect b="b" l="l" r="r" t="t"/>
              <a:pathLst>
                <a:path extrusionOk="0" h="44643" w="40664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rect b="b" l="l" r="r" t="t"/>
              <a:pathLst>
                <a:path extrusionOk="0" h="27015" w="20902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rect b="b" l="l" r="r" t="t"/>
              <a:pathLst>
                <a:path extrusionOk="0" h="64035" w="31259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rect b="b" l="l" r="r" t="t"/>
              <a:pathLst>
                <a:path extrusionOk="0" h="59919" w="28376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rect b="b" l="l" r="r" t="t"/>
              <a:pathLst>
                <a:path extrusionOk="0" h="1173" w="951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rect b="b" l="l" r="r" t="t"/>
              <a:pathLst>
                <a:path extrusionOk="0" h="888" w="856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rect b="b" l="l" r="r" t="t"/>
              <a:pathLst>
                <a:path extrusionOk="0" h="888" w="824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rect b="b" l="l" r="r" t="t"/>
              <a:pathLst>
                <a:path extrusionOk="0" h="1078" w="603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rect b="b" l="l" r="r" t="t"/>
              <a:pathLst>
                <a:path extrusionOk="0" h="5068" w="5068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rect b="b" l="l" r="r" t="t"/>
              <a:pathLst>
                <a:path extrusionOk="0" fill="none" h="1" w="2471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rect b="b" l="l" r="r" t="t"/>
              <a:pathLst>
                <a:path extrusionOk="0" fill="none" h="1" w="2471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rect b="b" l="l" r="r" t="t"/>
              <a:pathLst>
                <a:path extrusionOk="0" fill="none" h="1" w="2471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rect b="b" l="l" r="r" t="t"/>
              <a:pathLst>
                <a:path extrusionOk="0" h="2242" w="2217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rect b="b" l="l" r="r" t="t"/>
              <a:pathLst>
                <a:path extrusionOk="0" fill="none" h="4308" w="23214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rect b="b" l="l" r="r" t="t"/>
              <a:pathLst>
                <a:path extrusionOk="0" h="1957" w="1711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F2A365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22283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30475E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rect b="b" l="l" r="r" t="t"/>
              <a:pathLst>
                <a:path extrusionOk="0" h="11561" w="10451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rect b="b" l="l" r="r" t="t"/>
              <a:pathLst>
                <a:path extrusionOk="0" h="30904" w="33729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rect b="b" l="l" r="r" t="t"/>
              <a:pathLst>
                <a:path extrusionOk="0" h="20659" w="22708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rect b="b" l="l" r="r" t="t"/>
              <a:pathLst>
                <a:path extrusionOk="0" h="8576" w="8964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rect b="b" l="l" r="r" t="t"/>
              <a:pathLst>
                <a:path extrusionOk="0" h="5258" w="92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rect b="b" l="l" r="r" t="t"/>
              <a:pathLst>
                <a:path extrusionOk="0" h="35964" w="40791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rect b="b" l="l" r="r" t="t"/>
              <a:pathLst>
                <a:path extrusionOk="0" h="30238" w="32873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rect b="b" l="l" r="r" t="t"/>
              <a:pathLst>
                <a:path extrusionOk="0" h="20668" w="22232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rect b="b" l="l" r="r" t="t"/>
              <a:pathLst>
                <a:path extrusionOk="0" h="7225" w="8425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rect b="b" l="l" r="r" t="t"/>
              <a:pathLst>
                <a:path extrusionOk="0" h="8172" w="5163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rect b="b" l="l" r="r" t="t"/>
              <a:pathLst>
                <a:path extrusionOk="0" h="11561" w="10452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rect b="b" l="l" r="r" t="t"/>
              <a:pathLst>
                <a:path extrusionOk="0" h="35964" w="39588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rect b="b" l="l" r="r" t="t"/>
              <a:pathLst>
                <a:path extrusionOk="0" h="30967" w="33792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rect b="b" l="l" r="r" t="t"/>
              <a:pathLst>
                <a:path extrusionOk="0" h="20668" w="22233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rect b="b" l="l" r="r" t="t"/>
              <a:pathLst>
                <a:path extrusionOk="0" h="5625" w="1268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rect b="b" l="l" r="r" t="t"/>
              <a:pathLst>
                <a:path extrusionOk="0" h="5764" w="6778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rect b="b" l="l" r="r" t="t"/>
              <a:pathLst>
                <a:path extrusionOk="0" h="8488" w="4657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rect b="b" l="l" r="r" t="t"/>
              <a:pathLst>
                <a:path extrusionOk="0" h="3769" w="919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rect b="b" l="l" r="r" t="t"/>
              <a:pathLst>
                <a:path extrusionOk="0" h="2250" w="888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rect b="b" l="l" r="r" t="t"/>
              <a:pathLst>
                <a:path extrusionOk="0" h="6715" w="951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rect b="b" l="l" r="r" t="t"/>
              <a:pathLst>
                <a:path extrusionOk="0" h="1774" w="919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rect b="b" l="l" r="r" t="t"/>
              <a:pathLst>
                <a:path extrusionOk="0" h="30112" w="32715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rect b="b" l="l" r="r" t="t"/>
              <a:pathLst>
                <a:path extrusionOk="0" h="20681" w="20681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rect b="b" l="l" r="r" t="t"/>
              <a:pathLst>
                <a:path extrusionOk="0" h="6430" w="12637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is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rect b="b" l="l" r="r" t="t"/>
            <a:pathLst>
              <a:path extrusionOk="0" h="2377" w="138173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rect b="b" l="l" r="r" t="t"/>
            <a:pathLst>
              <a:path extrusionOk="0" h="41519" w="137856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rect b="b" l="l" r="r" t="t"/>
            <a:pathLst>
              <a:path extrusionOk="0" h="23024" w="195684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rect b="b" l="l" r="r" t="t"/>
            <a:pathLst>
              <a:path extrusionOk="0" h="23024" w="195684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rect b="b" l="l" r="r" t="t"/>
            <a:pathLst>
              <a:path extrusionOk="0" h="41519" w="137856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rect b="b" l="l" r="r" t="t"/>
            <a:pathLst>
              <a:path extrusionOk="0" h="72649" w="7265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rect b="b" l="l" r="r" t="t"/>
            <a:pathLst>
              <a:path extrusionOk="0" h="30245" w="5216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rect b="b" l="l" r="r" t="t"/>
            <a:pathLst>
              <a:path extrusionOk="0" h="30245" w="13429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rect b="b" l="l" r="r" t="t"/>
            <a:pathLst>
              <a:path extrusionOk="0" h="30277" w="521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rect b="b" l="l" r="r" t="t"/>
            <a:pathLst>
              <a:path extrusionOk="0" h="30276" w="521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rect b="b" l="l" r="r" t="t"/>
            <a:pathLst>
              <a:path extrusionOk="0" h="30276" w="134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is the third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is the farthest planet from the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